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7"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9" r:id="rId27"/>
    <p:sldId id="328" r:id="rId28"/>
  </p:sldIdLst>
  <p:sldSz cx="9144000" cy="5143500" type="screen16x9"/>
  <p:notesSz cx="6858000" cy="9144000"/>
  <p:embeddedFontLst>
    <p:embeddedFont>
      <p:font typeface="Righteous" charset="0"/>
      <p:regular r:id="rId30"/>
    </p:embeddedFont>
    <p:embeddedFont>
      <p:font typeface="Fira Sans Extra Condensed Medium" charset="0"/>
      <p:regular r:id="rId31"/>
      <p:bold r:id="rId32"/>
      <p:italic r:id="rId33"/>
      <p:boldItalic r:id="rId34"/>
    </p:embeddedFont>
    <p:embeddedFont>
      <p:font typeface="Anaheim" charset="-18"/>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51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Styl z motywem 1 — Ak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 z motywem 1 — Ak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7292A2E-F333-43FB-9621-5CBBE7FDCDCB}" styleName="Styl jasny 2 — Ak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25E5076-3810-47DD-B79F-674D7AD40C01}" styleName="Styl ciemny 1 — Ak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8" y="-12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803889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803107" y="0"/>
            <a:ext cx="3651000" cy="5143500"/>
          </a:xfrm>
          <a:prstGeom prst="rect">
            <a:avLst/>
          </a:prstGeom>
          <a:solidFill>
            <a:srgbClr val="D8A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309343" y="1651523"/>
            <a:ext cx="2285700" cy="1782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D8AA44"/>
              </a:buClr>
              <a:buSzPts val="3600"/>
              <a:buNone/>
              <a:defRPr sz="3600">
                <a:solidFill>
                  <a:srgbClr val="D8AA44"/>
                </a:solidFill>
              </a:defRPr>
            </a:lvl1pPr>
            <a:lvl2pPr lvl="1" algn="ctr" rtl="0">
              <a:spcBef>
                <a:spcPts val="0"/>
              </a:spcBef>
              <a:spcAft>
                <a:spcPts val="0"/>
              </a:spcAft>
              <a:buClr>
                <a:srgbClr val="D8AA44"/>
              </a:buClr>
              <a:buSzPts val="3600"/>
              <a:buNone/>
              <a:defRPr sz="3600">
                <a:solidFill>
                  <a:srgbClr val="D8AA44"/>
                </a:solidFill>
              </a:defRPr>
            </a:lvl2pPr>
            <a:lvl3pPr lvl="2" algn="ctr" rtl="0">
              <a:spcBef>
                <a:spcPts val="0"/>
              </a:spcBef>
              <a:spcAft>
                <a:spcPts val="0"/>
              </a:spcAft>
              <a:buClr>
                <a:srgbClr val="D8AA44"/>
              </a:buClr>
              <a:buSzPts val="3600"/>
              <a:buNone/>
              <a:defRPr sz="3600">
                <a:solidFill>
                  <a:srgbClr val="D8AA44"/>
                </a:solidFill>
              </a:defRPr>
            </a:lvl3pPr>
            <a:lvl4pPr lvl="3" algn="ctr" rtl="0">
              <a:spcBef>
                <a:spcPts val="0"/>
              </a:spcBef>
              <a:spcAft>
                <a:spcPts val="0"/>
              </a:spcAft>
              <a:buClr>
                <a:srgbClr val="D8AA44"/>
              </a:buClr>
              <a:buSzPts val="3600"/>
              <a:buNone/>
              <a:defRPr sz="3600">
                <a:solidFill>
                  <a:srgbClr val="D8AA44"/>
                </a:solidFill>
              </a:defRPr>
            </a:lvl4pPr>
            <a:lvl5pPr lvl="4" algn="ctr" rtl="0">
              <a:spcBef>
                <a:spcPts val="0"/>
              </a:spcBef>
              <a:spcAft>
                <a:spcPts val="0"/>
              </a:spcAft>
              <a:buClr>
                <a:srgbClr val="D8AA44"/>
              </a:buClr>
              <a:buSzPts val="3600"/>
              <a:buNone/>
              <a:defRPr sz="3600">
                <a:solidFill>
                  <a:srgbClr val="D8AA44"/>
                </a:solidFill>
              </a:defRPr>
            </a:lvl5pPr>
            <a:lvl6pPr lvl="5" algn="ctr" rtl="0">
              <a:spcBef>
                <a:spcPts val="0"/>
              </a:spcBef>
              <a:spcAft>
                <a:spcPts val="0"/>
              </a:spcAft>
              <a:buClr>
                <a:srgbClr val="D8AA44"/>
              </a:buClr>
              <a:buSzPts val="3600"/>
              <a:buNone/>
              <a:defRPr sz="3600">
                <a:solidFill>
                  <a:srgbClr val="D8AA44"/>
                </a:solidFill>
              </a:defRPr>
            </a:lvl6pPr>
            <a:lvl7pPr lvl="6" algn="ctr" rtl="0">
              <a:spcBef>
                <a:spcPts val="0"/>
              </a:spcBef>
              <a:spcAft>
                <a:spcPts val="0"/>
              </a:spcAft>
              <a:buClr>
                <a:srgbClr val="D8AA44"/>
              </a:buClr>
              <a:buSzPts val="3600"/>
              <a:buNone/>
              <a:defRPr sz="3600">
                <a:solidFill>
                  <a:srgbClr val="D8AA44"/>
                </a:solidFill>
              </a:defRPr>
            </a:lvl7pPr>
            <a:lvl8pPr lvl="7" algn="ctr" rtl="0">
              <a:spcBef>
                <a:spcPts val="0"/>
              </a:spcBef>
              <a:spcAft>
                <a:spcPts val="0"/>
              </a:spcAft>
              <a:buClr>
                <a:srgbClr val="D8AA44"/>
              </a:buClr>
              <a:buSzPts val="3600"/>
              <a:buNone/>
              <a:defRPr sz="3600">
                <a:solidFill>
                  <a:srgbClr val="D8AA44"/>
                </a:solidFill>
              </a:defRPr>
            </a:lvl8pPr>
            <a:lvl9pPr lvl="8" algn="ctr" rtl="0">
              <a:spcBef>
                <a:spcPts val="0"/>
              </a:spcBef>
              <a:spcAft>
                <a:spcPts val="0"/>
              </a:spcAft>
              <a:buClr>
                <a:srgbClr val="D8AA44"/>
              </a:buClr>
              <a:buSzPts val="3600"/>
              <a:buNone/>
              <a:defRPr sz="3600">
                <a:solidFill>
                  <a:srgbClr val="D8AA44"/>
                </a:solidFill>
              </a:defRPr>
            </a:lvl9pPr>
          </a:lstStyle>
          <a:p>
            <a:endParaRPr/>
          </a:p>
        </p:txBody>
      </p:sp>
      <p:sp>
        <p:nvSpPr>
          <p:cNvPr id="11" name="Google Shape;11;p2"/>
          <p:cNvSpPr txBox="1">
            <a:spLocks noGrp="1"/>
          </p:cNvSpPr>
          <p:nvPr>
            <p:ph type="ctrTitle" idx="2"/>
          </p:nvPr>
        </p:nvSpPr>
        <p:spPr>
          <a:xfrm>
            <a:off x="6271475" y="1623125"/>
            <a:ext cx="2285700" cy="178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EFEFEF"/>
              </a:buClr>
              <a:buSzPts val="3600"/>
              <a:buNone/>
              <a:defRPr sz="3600">
                <a:solidFill>
                  <a:srgbClr val="EFEFEF"/>
                </a:solidFill>
              </a:defRPr>
            </a:lvl1pPr>
            <a:lvl2pPr lvl="1" algn="ctr" rtl="0">
              <a:spcBef>
                <a:spcPts val="0"/>
              </a:spcBef>
              <a:spcAft>
                <a:spcPts val="0"/>
              </a:spcAft>
              <a:buClr>
                <a:srgbClr val="EFEFEF"/>
              </a:buClr>
              <a:buSzPts val="3600"/>
              <a:buNone/>
              <a:defRPr sz="3600">
                <a:solidFill>
                  <a:srgbClr val="EFEFEF"/>
                </a:solidFill>
              </a:defRPr>
            </a:lvl2pPr>
            <a:lvl3pPr lvl="2" algn="ctr" rtl="0">
              <a:spcBef>
                <a:spcPts val="0"/>
              </a:spcBef>
              <a:spcAft>
                <a:spcPts val="0"/>
              </a:spcAft>
              <a:buClr>
                <a:srgbClr val="EFEFEF"/>
              </a:buClr>
              <a:buSzPts val="3600"/>
              <a:buNone/>
              <a:defRPr sz="3600">
                <a:solidFill>
                  <a:srgbClr val="EFEFEF"/>
                </a:solidFill>
              </a:defRPr>
            </a:lvl3pPr>
            <a:lvl4pPr lvl="3" algn="ctr" rtl="0">
              <a:spcBef>
                <a:spcPts val="0"/>
              </a:spcBef>
              <a:spcAft>
                <a:spcPts val="0"/>
              </a:spcAft>
              <a:buClr>
                <a:srgbClr val="EFEFEF"/>
              </a:buClr>
              <a:buSzPts val="3600"/>
              <a:buNone/>
              <a:defRPr sz="3600">
                <a:solidFill>
                  <a:srgbClr val="EFEFEF"/>
                </a:solidFill>
              </a:defRPr>
            </a:lvl4pPr>
            <a:lvl5pPr lvl="4" algn="ctr" rtl="0">
              <a:spcBef>
                <a:spcPts val="0"/>
              </a:spcBef>
              <a:spcAft>
                <a:spcPts val="0"/>
              </a:spcAft>
              <a:buClr>
                <a:srgbClr val="EFEFEF"/>
              </a:buClr>
              <a:buSzPts val="3600"/>
              <a:buNone/>
              <a:defRPr sz="3600">
                <a:solidFill>
                  <a:srgbClr val="EFEFEF"/>
                </a:solidFill>
              </a:defRPr>
            </a:lvl5pPr>
            <a:lvl6pPr lvl="5" algn="ctr" rtl="0">
              <a:spcBef>
                <a:spcPts val="0"/>
              </a:spcBef>
              <a:spcAft>
                <a:spcPts val="0"/>
              </a:spcAft>
              <a:buClr>
                <a:srgbClr val="EFEFEF"/>
              </a:buClr>
              <a:buSzPts val="3600"/>
              <a:buNone/>
              <a:defRPr sz="3600">
                <a:solidFill>
                  <a:srgbClr val="EFEFEF"/>
                </a:solidFill>
              </a:defRPr>
            </a:lvl6pPr>
            <a:lvl7pPr lvl="6" algn="ctr" rtl="0">
              <a:spcBef>
                <a:spcPts val="0"/>
              </a:spcBef>
              <a:spcAft>
                <a:spcPts val="0"/>
              </a:spcAft>
              <a:buClr>
                <a:srgbClr val="EFEFEF"/>
              </a:buClr>
              <a:buSzPts val="3600"/>
              <a:buNone/>
              <a:defRPr sz="3600">
                <a:solidFill>
                  <a:srgbClr val="EFEFEF"/>
                </a:solidFill>
              </a:defRPr>
            </a:lvl7pPr>
            <a:lvl8pPr lvl="7" algn="ctr" rtl="0">
              <a:spcBef>
                <a:spcPts val="0"/>
              </a:spcBef>
              <a:spcAft>
                <a:spcPts val="0"/>
              </a:spcAft>
              <a:buClr>
                <a:srgbClr val="EFEFEF"/>
              </a:buClr>
              <a:buSzPts val="3600"/>
              <a:buNone/>
              <a:defRPr sz="3600">
                <a:solidFill>
                  <a:srgbClr val="EFEFEF"/>
                </a:solidFill>
              </a:defRPr>
            </a:lvl8pPr>
            <a:lvl9pPr lvl="8" algn="ctr" rtl="0">
              <a:spcBef>
                <a:spcPts val="0"/>
              </a:spcBef>
              <a:spcAft>
                <a:spcPts val="0"/>
              </a:spcAft>
              <a:buClr>
                <a:srgbClr val="EFEFEF"/>
              </a:buClr>
              <a:buSzPts val="3600"/>
              <a:buNone/>
              <a:defRPr sz="3600">
                <a:solidFill>
                  <a:srgbClr val="EFEFEF"/>
                </a:solidFill>
              </a:defRPr>
            </a:lvl9pPr>
          </a:lstStyle>
          <a:p>
            <a:endParaRPr/>
          </a:p>
        </p:txBody>
      </p:sp>
      <p:sp>
        <p:nvSpPr>
          <p:cNvPr id="12" name="Google Shape;12;p2"/>
          <p:cNvSpPr txBox="1">
            <a:spLocks noGrp="1"/>
          </p:cNvSpPr>
          <p:nvPr>
            <p:ph type="subTitle" idx="1"/>
          </p:nvPr>
        </p:nvSpPr>
        <p:spPr>
          <a:xfrm rot="-5400000">
            <a:off x="2232500" y="2213250"/>
            <a:ext cx="38730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 body text">
  <p:cSld name="CUSTOM_11">
    <p:bg>
      <p:bgPr>
        <a:solidFill>
          <a:srgbClr val="276670"/>
        </a:solidFill>
        <a:effectLst/>
      </p:bgPr>
    </p:bg>
    <p:spTree>
      <p:nvGrpSpPr>
        <p:cNvPr id="1" name="Shape 151"/>
        <p:cNvGrpSpPr/>
        <p:nvPr/>
      </p:nvGrpSpPr>
      <p:grpSpPr>
        <a:xfrm>
          <a:off x="0" y="0"/>
          <a:ext cx="0" cy="0"/>
          <a:chOff x="0" y="0"/>
          <a:chExt cx="0" cy="0"/>
        </a:xfrm>
      </p:grpSpPr>
      <p:sp>
        <p:nvSpPr>
          <p:cNvPr id="152" name="Google Shape;152;p23"/>
          <p:cNvSpPr/>
          <p:nvPr/>
        </p:nvSpPr>
        <p:spPr>
          <a:xfrm>
            <a:off x="409100" y="1281450"/>
            <a:ext cx="3981900" cy="3862200"/>
          </a:xfrm>
          <a:prstGeom prst="rect">
            <a:avLst/>
          </a:prstGeom>
          <a:solidFill>
            <a:srgbClr val="D8A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753000" y="1281450"/>
            <a:ext cx="3981900" cy="3862200"/>
          </a:xfrm>
          <a:prstGeom prst="rect">
            <a:avLst/>
          </a:prstGeom>
          <a:solidFill>
            <a:srgbClr val="D8A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body" idx="1"/>
          </p:nvPr>
        </p:nvSpPr>
        <p:spPr>
          <a:xfrm>
            <a:off x="572300" y="1651050"/>
            <a:ext cx="36555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3F3F3"/>
              </a:buClr>
              <a:buSzPts val="1000"/>
              <a:buChar char="●"/>
              <a:defRPr sz="1000">
                <a:solidFill>
                  <a:srgbClr val="F3F3F3"/>
                </a:solidFill>
              </a:defRPr>
            </a:lvl1pPr>
            <a:lvl2pPr marL="914400" lvl="1" indent="-292100" rtl="0">
              <a:spcBef>
                <a:spcPts val="1600"/>
              </a:spcBef>
              <a:spcAft>
                <a:spcPts val="0"/>
              </a:spcAft>
              <a:buClr>
                <a:srgbClr val="F3F3F3"/>
              </a:buClr>
              <a:buSzPts val="1000"/>
              <a:buChar char="○"/>
              <a:defRPr sz="1000">
                <a:solidFill>
                  <a:srgbClr val="F3F3F3"/>
                </a:solidFill>
              </a:defRPr>
            </a:lvl2pPr>
            <a:lvl3pPr marL="1371600" lvl="2" indent="-292100" rtl="0">
              <a:spcBef>
                <a:spcPts val="1600"/>
              </a:spcBef>
              <a:spcAft>
                <a:spcPts val="0"/>
              </a:spcAft>
              <a:buClr>
                <a:srgbClr val="F3F3F3"/>
              </a:buClr>
              <a:buSzPts val="1000"/>
              <a:buChar char="■"/>
              <a:defRPr sz="1000">
                <a:solidFill>
                  <a:srgbClr val="F3F3F3"/>
                </a:solidFill>
              </a:defRPr>
            </a:lvl3pPr>
            <a:lvl4pPr marL="1828800" lvl="3" indent="-292100" rtl="0">
              <a:spcBef>
                <a:spcPts val="1600"/>
              </a:spcBef>
              <a:spcAft>
                <a:spcPts val="0"/>
              </a:spcAft>
              <a:buClr>
                <a:srgbClr val="F3F3F3"/>
              </a:buClr>
              <a:buSzPts val="1000"/>
              <a:buChar char="●"/>
              <a:defRPr sz="1000">
                <a:solidFill>
                  <a:srgbClr val="F3F3F3"/>
                </a:solidFill>
              </a:defRPr>
            </a:lvl4pPr>
            <a:lvl5pPr marL="2286000" lvl="4" indent="-292100" rtl="0">
              <a:spcBef>
                <a:spcPts val="1600"/>
              </a:spcBef>
              <a:spcAft>
                <a:spcPts val="0"/>
              </a:spcAft>
              <a:buClr>
                <a:srgbClr val="F3F3F3"/>
              </a:buClr>
              <a:buSzPts val="1000"/>
              <a:buChar char="○"/>
              <a:defRPr sz="1000">
                <a:solidFill>
                  <a:srgbClr val="F3F3F3"/>
                </a:solidFill>
              </a:defRPr>
            </a:lvl5pPr>
            <a:lvl6pPr marL="2743200" lvl="5" indent="-292100" rtl="0">
              <a:spcBef>
                <a:spcPts val="1600"/>
              </a:spcBef>
              <a:spcAft>
                <a:spcPts val="0"/>
              </a:spcAft>
              <a:buClr>
                <a:srgbClr val="F3F3F3"/>
              </a:buClr>
              <a:buSzPts val="1000"/>
              <a:buChar char="■"/>
              <a:defRPr sz="1000">
                <a:solidFill>
                  <a:srgbClr val="F3F3F3"/>
                </a:solidFill>
              </a:defRPr>
            </a:lvl6pPr>
            <a:lvl7pPr marL="3200400" lvl="6" indent="-292100" rtl="0">
              <a:spcBef>
                <a:spcPts val="1600"/>
              </a:spcBef>
              <a:spcAft>
                <a:spcPts val="0"/>
              </a:spcAft>
              <a:buClr>
                <a:srgbClr val="F3F3F3"/>
              </a:buClr>
              <a:buSzPts val="1000"/>
              <a:buChar char="●"/>
              <a:defRPr sz="1000">
                <a:solidFill>
                  <a:srgbClr val="F3F3F3"/>
                </a:solidFill>
              </a:defRPr>
            </a:lvl7pPr>
            <a:lvl8pPr marL="3657600" lvl="7" indent="-292100" rtl="0">
              <a:spcBef>
                <a:spcPts val="1600"/>
              </a:spcBef>
              <a:spcAft>
                <a:spcPts val="0"/>
              </a:spcAft>
              <a:buClr>
                <a:srgbClr val="F3F3F3"/>
              </a:buClr>
              <a:buSzPts val="1000"/>
              <a:buChar char="○"/>
              <a:defRPr sz="1000">
                <a:solidFill>
                  <a:srgbClr val="F3F3F3"/>
                </a:solidFill>
              </a:defRPr>
            </a:lvl8pPr>
            <a:lvl9pPr marL="4114800" lvl="8" indent="-292100" rtl="0">
              <a:spcBef>
                <a:spcPts val="1600"/>
              </a:spcBef>
              <a:spcAft>
                <a:spcPts val="1600"/>
              </a:spcAft>
              <a:buClr>
                <a:srgbClr val="F3F3F3"/>
              </a:buClr>
              <a:buSzPts val="1000"/>
              <a:buChar char="■"/>
              <a:defRPr sz="1000">
                <a:solidFill>
                  <a:srgbClr val="F3F3F3"/>
                </a:solidFill>
              </a:defRPr>
            </a:lvl9pPr>
          </a:lstStyle>
          <a:p>
            <a:endParaRPr/>
          </a:p>
        </p:txBody>
      </p:sp>
      <p:sp>
        <p:nvSpPr>
          <p:cNvPr id="155" name="Google Shape;155;p23"/>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156" name="Google Shape;156;p23"/>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157" name="Google Shape;157;p23"/>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
        <p:nvSpPr>
          <p:cNvPr id="158" name="Google Shape;158;p23"/>
          <p:cNvSpPr txBox="1">
            <a:spLocks noGrp="1"/>
          </p:cNvSpPr>
          <p:nvPr>
            <p:ph type="body" idx="2"/>
          </p:nvPr>
        </p:nvSpPr>
        <p:spPr>
          <a:xfrm>
            <a:off x="4916200" y="1651050"/>
            <a:ext cx="36555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rgbClr val="F3F3F3"/>
              </a:buClr>
              <a:buSzPts val="1000"/>
              <a:buChar char="●"/>
              <a:defRPr sz="1000">
                <a:solidFill>
                  <a:srgbClr val="F3F3F3"/>
                </a:solidFill>
              </a:defRPr>
            </a:lvl1pPr>
            <a:lvl2pPr marL="914400" lvl="1" indent="-292100" rtl="0">
              <a:spcBef>
                <a:spcPts val="1600"/>
              </a:spcBef>
              <a:spcAft>
                <a:spcPts val="0"/>
              </a:spcAft>
              <a:buClr>
                <a:srgbClr val="F3F3F3"/>
              </a:buClr>
              <a:buSzPts val="1000"/>
              <a:buChar char="○"/>
              <a:defRPr sz="1000">
                <a:solidFill>
                  <a:srgbClr val="F3F3F3"/>
                </a:solidFill>
              </a:defRPr>
            </a:lvl2pPr>
            <a:lvl3pPr marL="1371600" lvl="2" indent="-292100" rtl="0">
              <a:spcBef>
                <a:spcPts val="1600"/>
              </a:spcBef>
              <a:spcAft>
                <a:spcPts val="0"/>
              </a:spcAft>
              <a:buClr>
                <a:srgbClr val="F3F3F3"/>
              </a:buClr>
              <a:buSzPts val="1000"/>
              <a:buChar char="■"/>
              <a:defRPr sz="1000">
                <a:solidFill>
                  <a:srgbClr val="F3F3F3"/>
                </a:solidFill>
              </a:defRPr>
            </a:lvl3pPr>
            <a:lvl4pPr marL="1828800" lvl="3" indent="-292100" rtl="0">
              <a:spcBef>
                <a:spcPts val="1600"/>
              </a:spcBef>
              <a:spcAft>
                <a:spcPts val="0"/>
              </a:spcAft>
              <a:buClr>
                <a:srgbClr val="F3F3F3"/>
              </a:buClr>
              <a:buSzPts val="1000"/>
              <a:buChar char="●"/>
              <a:defRPr sz="1000">
                <a:solidFill>
                  <a:srgbClr val="F3F3F3"/>
                </a:solidFill>
              </a:defRPr>
            </a:lvl4pPr>
            <a:lvl5pPr marL="2286000" lvl="4" indent="-292100" rtl="0">
              <a:spcBef>
                <a:spcPts val="1600"/>
              </a:spcBef>
              <a:spcAft>
                <a:spcPts val="0"/>
              </a:spcAft>
              <a:buClr>
                <a:srgbClr val="F3F3F3"/>
              </a:buClr>
              <a:buSzPts val="1000"/>
              <a:buChar char="○"/>
              <a:defRPr sz="1000">
                <a:solidFill>
                  <a:srgbClr val="F3F3F3"/>
                </a:solidFill>
              </a:defRPr>
            </a:lvl5pPr>
            <a:lvl6pPr marL="2743200" lvl="5" indent="-292100" rtl="0">
              <a:spcBef>
                <a:spcPts val="1600"/>
              </a:spcBef>
              <a:spcAft>
                <a:spcPts val="0"/>
              </a:spcAft>
              <a:buClr>
                <a:srgbClr val="F3F3F3"/>
              </a:buClr>
              <a:buSzPts val="1000"/>
              <a:buChar char="■"/>
              <a:defRPr sz="1000">
                <a:solidFill>
                  <a:srgbClr val="F3F3F3"/>
                </a:solidFill>
              </a:defRPr>
            </a:lvl6pPr>
            <a:lvl7pPr marL="3200400" lvl="6" indent="-292100" rtl="0">
              <a:spcBef>
                <a:spcPts val="1600"/>
              </a:spcBef>
              <a:spcAft>
                <a:spcPts val="0"/>
              </a:spcAft>
              <a:buClr>
                <a:srgbClr val="F3F3F3"/>
              </a:buClr>
              <a:buSzPts val="1000"/>
              <a:buChar char="●"/>
              <a:defRPr sz="1000">
                <a:solidFill>
                  <a:srgbClr val="F3F3F3"/>
                </a:solidFill>
              </a:defRPr>
            </a:lvl7pPr>
            <a:lvl8pPr marL="3657600" lvl="7" indent="-292100" rtl="0">
              <a:spcBef>
                <a:spcPts val="1600"/>
              </a:spcBef>
              <a:spcAft>
                <a:spcPts val="0"/>
              </a:spcAft>
              <a:buClr>
                <a:srgbClr val="F3F3F3"/>
              </a:buClr>
              <a:buSzPts val="1000"/>
              <a:buChar char="○"/>
              <a:defRPr sz="1000">
                <a:solidFill>
                  <a:srgbClr val="F3F3F3"/>
                </a:solidFill>
              </a:defRPr>
            </a:lvl8pPr>
            <a:lvl9pPr marL="4114800" lvl="8" indent="-292100" rtl="0">
              <a:spcBef>
                <a:spcPts val="1600"/>
              </a:spcBef>
              <a:spcAft>
                <a:spcPts val="1600"/>
              </a:spcAft>
              <a:buClr>
                <a:srgbClr val="F3F3F3"/>
              </a:buClr>
              <a:buSzPts val="1000"/>
              <a:buChar char="■"/>
              <a:defRPr sz="1000">
                <a:solidFill>
                  <a:srgbClr val="F3F3F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
  <p:cSld name="CUSTOM_1_1_1">
    <p:bg>
      <p:bgPr>
        <a:solidFill>
          <a:srgbClr val="B25148"/>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rot="-5400000">
            <a:off x="3029038" y="1126013"/>
            <a:ext cx="1704000" cy="115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subTitle" idx="1"/>
          </p:nvPr>
        </p:nvSpPr>
        <p:spPr>
          <a:xfrm>
            <a:off x="1252305" y="1538100"/>
            <a:ext cx="2098500" cy="334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16" name="Google Shape;16;p3"/>
          <p:cNvSpPr txBox="1">
            <a:spLocks noGrp="1"/>
          </p:cNvSpPr>
          <p:nvPr>
            <p:ph type="title" idx="2" hasCustomPrompt="1"/>
          </p:nvPr>
        </p:nvSpPr>
        <p:spPr>
          <a:xfrm rot="-5400000">
            <a:off x="3029038" y="2045938"/>
            <a:ext cx="1704000" cy="115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subTitle" idx="3"/>
          </p:nvPr>
        </p:nvSpPr>
        <p:spPr>
          <a:xfrm>
            <a:off x="1252305" y="2458020"/>
            <a:ext cx="2098500" cy="334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18" name="Google Shape;18;p3"/>
          <p:cNvSpPr txBox="1">
            <a:spLocks noGrp="1"/>
          </p:cNvSpPr>
          <p:nvPr>
            <p:ph type="title" idx="4" hasCustomPrompt="1"/>
          </p:nvPr>
        </p:nvSpPr>
        <p:spPr>
          <a:xfrm rot="-5400000">
            <a:off x="3029038" y="2965888"/>
            <a:ext cx="1704000" cy="115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subTitle" idx="5"/>
          </p:nvPr>
        </p:nvSpPr>
        <p:spPr>
          <a:xfrm>
            <a:off x="1183355" y="3377977"/>
            <a:ext cx="2098500" cy="334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algn="r"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20" name="Google Shape;20;p3"/>
          <p:cNvSpPr txBox="1">
            <a:spLocks noGrp="1"/>
          </p:cNvSpPr>
          <p:nvPr>
            <p:ph type="title" idx="6" hasCustomPrompt="1"/>
          </p:nvPr>
        </p:nvSpPr>
        <p:spPr>
          <a:xfrm rot="-5400000">
            <a:off x="4430838" y="1126013"/>
            <a:ext cx="1704000" cy="11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subTitle" idx="7"/>
          </p:nvPr>
        </p:nvSpPr>
        <p:spPr>
          <a:xfrm>
            <a:off x="5862155" y="1538100"/>
            <a:ext cx="20985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22" name="Google Shape;22;p3"/>
          <p:cNvSpPr txBox="1">
            <a:spLocks noGrp="1"/>
          </p:cNvSpPr>
          <p:nvPr>
            <p:ph type="title" idx="8" hasCustomPrompt="1"/>
          </p:nvPr>
        </p:nvSpPr>
        <p:spPr>
          <a:xfrm rot="-5400000">
            <a:off x="4430838" y="2045938"/>
            <a:ext cx="1704000" cy="11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subTitle" idx="9"/>
          </p:nvPr>
        </p:nvSpPr>
        <p:spPr>
          <a:xfrm>
            <a:off x="5862155" y="2458025"/>
            <a:ext cx="17610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24" name="Google Shape;24;p3"/>
          <p:cNvSpPr txBox="1">
            <a:spLocks noGrp="1"/>
          </p:cNvSpPr>
          <p:nvPr>
            <p:ph type="title" idx="13" hasCustomPrompt="1"/>
          </p:nvPr>
        </p:nvSpPr>
        <p:spPr>
          <a:xfrm rot="-5400000">
            <a:off x="4430838" y="2965913"/>
            <a:ext cx="1704000" cy="11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6000"/>
              <a:buNone/>
              <a:defRPr sz="6000">
                <a:solidFill>
                  <a:srgbClr val="F3F3F3"/>
                </a:solidFill>
              </a:defRPr>
            </a:lvl1pPr>
            <a:lvl2pPr lvl="1"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3F3F3"/>
              </a:buClr>
              <a:buSzPts val="6000"/>
              <a:buFont typeface="Fira Sans Extra Condensed Medium"/>
              <a:buNone/>
              <a:defRPr sz="60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subTitle" idx="14"/>
          </p:nvPr>
        </p:nvSpPr>
        <p:spPr>
          <a:xfrm>
            <a:off x="5862155" y="3378000"/>
            <a:ext cx="1761000" cy="33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1pPr>
            <a:lvl2pPr lvl="1"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2pPr>
            <a:lvl3pPr lvl="2"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3pPr>
            <a:lvl4pPr lvl="3"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4pPr>
            <a:lvl5pPr lvl="4"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5pPr>
            <a:lvl6pPr lvl="5"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6pPr>
            <a:lvl7pPr lvl="6"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7pPr>
            <a:lvl8pPr lvl="7"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8pPr>
            <a:lvl9pPr lvl="8" rtl="0">
              <a:lnSpc>
                <a:spcPct val="100000"/>
              </a:lnSpc>
              <a:spcBef>
                <a:spcPts val="0"/>
              </a:spcBef>
              <a:spcAft>
                <a:spcPts val="0"/>
              </a:spcAft>
              <a:buClr>
                <a:srgbClr val="F3F3F3"/>
              </a:buClr>
              <a:buSzPts val="1400"/>
              <a:buFont typeface="Righteous"/>
              <a:buNone/>
              <a:defRPr sz="1400">
                <a:solidFill>
                  <a:srgbClr val="F3F3F3"/>
                </a:solidFill>
                <a:latin typeface="Righteous"/>
                <a:ea typeface="Righteous"/>
                <a:cs typeface="Righteous"/>
                <a:sym typeface="Righteous"/>
              </a:defRPr>
            </a:lvl9pPr>
          </a:lstStyle>
          <a:p>
            <a:endParaRPr/>
          </a:p>
        </p:txBody>
      </p:sp>
      <p:sp>
        <p:nvSpPr>
          <p:cNvPr id="26" name="Google Shape;26;p3"/>
          <p:cNvSpPr txBox="1">
            <a:spLocks noGrp="1"/>
          </p:cNvSpPr>
          <p:nvPr>
            <p:ph type="ctrTitle" idx="15"/>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27" name="Google Shape;27;p3"/>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28" name="Google Shape;28;p3"/>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8_1_1">
    <p:bg>
      <p:bgPr>
        <a:solidFill>
          <a:srgbClr val="D8A451"/>
        </a:solidFill>
        <a:effectLst/>
      </p:bgPr>
    </p:bg>
    <p:spTree>
      <p:nvGrpSpPr>
        <p:cNvPr id="1" name="Shape 29"/>
        <p:cNvGrpSpPr/>
        <p:nvPr/>
      </p:nvGrpSpPr>
      <p:grpSpPr>
        <a:xfrm>
          <a:off x="0" y="0"/>
          <a:ext cx="0" cy="0"/>
          <a:chOff x="0" y="0"/>
          <a:chExt cx="0" cy="0"/>
        </a:xfrm>
      </p:grpSpPr>
      <p:grpSp>
        <p:nvGrpSpPr>
          <p:cNvPr id="30" name="Google Shape;30;p4"/>
          <p:cNvGrpSpPr/>
          <p:nvPr/>
        </p:nvGrpSpPr>
        <p:grpSpPr>
          <a:xfrm>
            <a:off x="2573587" y="1138325"/>
            <a:ext cx="3996831" cy="4016100"/>
            <a:chOff x="1628078" y="2051775"/>
            <a:chExt cx="5802600" cy="4016100"/>
          </a:xfrm>
        </p:grpSpPr>
        <p:sp>
          <p:nvSpPr>
            <p:cNvPr id="31" name="Google Shape;31;p4"/>
            <p:cNvSpPr/>
            <p:nvPr/>
          </p:nvSpPr>
          <p:spPr>
            <a:xfrm>
              <a:off x="1628078" y="2051775"/>
              <a:ext cx="5802600" cy="23970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4"/>
            <p:cNvCxnSpPr>
              <a:stCxn id="31" idx="2"/>
            </p:cNvCxnSpPr>
            <p:nvPr/>
          </p:nvCxnSpPr>
          <p:spPr>
            <a:xfrm>
              <a:off x="4529378" y="4448775"/>
              <a:ext cx="0" cy="1619100"/>
            </a:xfrm>
            <a:prstGeom prst="straightConnector1">
              <a:avLst/>
            </a:prstGeom>
            <a:noFill/>
            <a:ln w="19050" cap="flat" cmpd="sng">
              <a:solidFill>
                <a:srgbClr val="F3F3F3"/>
              </a:solidFill>
              <a:prstDash val="solid"/>
              <a:round/>
              <a:headEnd type="none" w="med" len="med"/>
              <a:tailEnd type="none" w="med" len="med"/>
            </a:ln>
          </p:spPr>
        </p:cxnSp>
      </p:grpSp>
      <p:sp>
        <p:nvSpPr>
          <p:cNvPr id="33" name="Google Shape;33;p4"/>
          <p:cNvSpPr txBox="1">
            <a:spLocks noGrp="1"/>
          </p:cNvSpPr>
          <p:nvPr>
            <p:ph type="subTitle" idx="1"/>
          </p:nvPr>
        </p:nvSpPr>
        <p:spPr>
          <a:xfrm flipH="1">
            <a:off x="2866203" y="1775941"/>
            <a:ext cx="34116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200"/>
              <a:buNone/>
              <a:defRPr>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34" name="Google Shape;34;p4"/>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35" name="Google Shape;35;p4"/>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36" name="Google Shape;36;p4"/>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
  <p:cSld name="TITLE_ONLY_4_1">
    <p:bg>
      <p:bgPr>
        <a:solidFill>
          <a:srgbClr val="D8A451"/>
        </a:solidFill>
        <a:effectLst/>
      </p:bgPr>
    </p:bg>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3173400" y="1348830"/>
            <a:ext cx="2797200" cy="89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1000"/>
              <a:buNone/>
              <a:defRPr sz="1000">
                <a:solidFill>
                  <a:srgbClr val="F3F3F3"/>
                </a:solidFill>
              </a:defRPr>
            </a:lvl1pPr>
            <a:lvl2pPr lvl="1" algn="r" rtl="0">
              <a:lnSpc>
                <a:spcPct val="100000"/>
              </a:lnSpc>
              <a:spcBef>
                <a:spcPts val="0"/>
              </a:spcBef>
              <a:spcAft>
                <a:spcPts val="0"/>
              </a:spcAft>
              <a:buClr>
                <a:srgbClr val="F3F3F3"/>
              </a:buClr>
              <a:buSzPts val="1000"/>
              <a:buNone/>
              <a:defRPr sz="1000">
                <a:solidFill>
                  <a:srgbClr val="F3F3F3"/>
                </a:solidFill>
              </a:defRPr>
            </a:lvl2pPr>
            <a:lvl3pPr lvl="2" algn="r" rtl="0">
              <a:lnSpc>
                <a:spcPct val="100000"/>
              </a:lnSpc>
              <a:spcBef>
                <a:spcPts val="0"/>
              </a:spcBef>
              <a:spcAft>
                <a:spcPts val="0"/>
              </a:spcAft>
              <a:buClr>
                <a:srgbClr val="F3F3F3"/>
              </a:buClr>
              <a:buSzPts val="1000"/>
              <a:buNone/>
              <a:defRPr sz="1000">
                <a:solidFill>
                  <a:srgbClr val="F3F3F3"/>
                </a:solidFill>
              </a:defRPr>
            </a:lvl3pPr>
            <a:lvl4pPr lvl="3" algn="r" rtl="0">
              <a:lnSpc>
                <a:spcPct val="100000"/>
              </a:lnSpc>
              <a:spcBef>
                <a:spcPts val="0"/>
              </a:spcBef>
              <a:spcAft>
                <a:spcPts val="0"/>
              </a:spcAft>
              <a:buClr>
                <a:srgbClr val="F3F3F3"/>
              </a:buClr>
              <a:buSzPts val="1000"/>
              <a:buNone/>
              <a:defRPr sz="1000">
                <a:solidFill>
                  <a:srgbClr val="F3F3F3"/>
                </a:solidFill>
              </a:defRPr>
            </a:lvl4pPr>
            <a:lvl5pPr lvl="4" algn="r" rtl="0">
              <a:lnSpc>
                <a:spcPct val="100000"/>
              </a:lnSpc>
              <a:spcBef>
                <a:spcPts val="0"/>
              </a:spcBef>
              <a:spcAft>
                <a:spcPts val="0"/>
              </a:spcAft>
              <a:buClr>
                <a:srgbClr val="F3F3F3"/>
              </a:buClr>
              <a:buSzPts val="1000"/>
              <a:buNone/>
              <a:defRPr sz="1000">
                <a:solidFill>
                  <a:srgbClr val="F3F3F3"/>
                </a:solidFill>
              </a:defRPr>
            </a:lvl5pPr>
            <a:lvl6pPr lvl="5" algn="r" rtl="0">
              <a:lnSpc>
                <a:spcPct val="100000"/>
              </a:lnSpc>
              <a:spcBef>
                <a:spcPts val="0"/>
              </a:spcBef>
              <a:spcAft>
                <a:spcPts val="0"/>
              </a:spcAft>
              <a:buClr>
                <a:srgbClr val="F3F3F3"/>
              </a:buClr>
              <a:buSzPts val="1000"/>
              <a:buNone/>
              <a:defRPr sz="1000">
                <a:solidFill>
                  <a:srgbClr val="F3F3F3"/>
                </a:solidFill>
              </a:defRPr>
            </a:lvl6pPr>
            <a:lvl7pPr lvl="6" algn="r" rtl="0">
              <a:lnSpc>
                <a:spcPct val="100000"/>
              </a:lnSpc>
              <a:spcBef>
                <a:spcPts val="0"/>
              </a:spcBef>
              <a:spcAft>
                <a:spcPts val="0"/>
              </a:spcAft>
              <a:buClr>
                <a:srgbClr val="F3F3F3"/>
              </a:buClr>
              <a:buSzPts val="1000"/>
              <a:buNone/>
              <a:defRPr sz="1000">
                <a:solidFill>
                  <a:srgbClr val="F3F3F3"/>
                </a:solidFill>
              </a:defRPr>
            </a:lvl7pPr>
            <a:lvl8pPr lvl="7" algn="r" rtl="0">
              <a:lnSpc>
                <a:spcPct val="100000"/>
              </a:lnSpc>
              <a:spcBef>
                <a:spcPts val="0"/>
              </a:spcBef>
              <a:spcAft>
                <a:spcPts val="0"/>
              </a:spcAft>
              <a:buClr>
                <a:srgbClr val="F3F3F3"/>
              </a:buClr>
              <a:buSzPts val="1000"/>
              <a:buNone/>
              <a:defRPr sz="1000">
                <a:solidFill>
                  <a:srgbClr val="F3F3F3"/>
                </a:solidFill>
              </a:defRPr>
            </a:lvl8pPr>
            <a:lvl9pPr lvl="8" algn="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56" name="Google Shape;56;p8"/>
          <p:cNvSpPr txBox="1">
            <a:spLocks noGrp="1"/>
          </p:cNvSpPr>
          <p:nvPr>
            <p:ph type="subTitle" idx="2"/>
          </p:nvPr>
        </p:nvSpPr>
        <p:spPr>
          <a:xfrm>
            <a:off x="3173388" y="3448744"/>
            <a:ext cx="2797200" cy="111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000"/>
              <a:buNone/>
              <a:defRPr sz="1000">
                <a:solidFill>
                  <a:srgbClr val="F3F3F3"/>
                </a:solidFill>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57" name="Google Shape;57;p8"/>
          <p:cNvSpPr txBox="1">
            <a:spLocks noGrp="1"/>
          </p:cNvSpPr>
          <p:nvPr>
            <p:ph type="ctrTitle"/>
          </p:nvPr>
        </p:nvSpPr>
        <p:spPr>
          <a:xfrm>
            <a:off x="3173391" y="404170"/>
            <a:ext cx="27972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3F3F3"/>
              </a:buClr>
              <a:buSzPts val="1800"/>
              <a:buNone/>
              <a:defRPr sz="1800">
                <a:solidFill>
                  <a:srgbClr val="F3F3F3"/>
                </a:solidFill>
              </a:defRPr>
            </a:lvl1pPr>
            <a:lvl2pPr lvl="1" algn="ctr" rtl="0">
              <a:spcBef>
                <a:spcPts val="0"/>
              </a:spcBef>
              <a:spcAft>
                <a:spcPts val="0"/>
              </a:spcAft>
              <a:buClr>
                <a:srgbClr val="F3F3F3"/>
              </a:buClr>
              <a:buSzPts val="1800"/>
              <a:buNone/>
              <a:defRPr sz="1800">
                <a:solidFill>
                  <a:srgbClr val="F3F3F3"/>
                </a:solidFill>
              </a:defRPr>
            </a:lvl2pPr>
            <a:lvl3pPr lvl="2" algn="ctr" rtl="0">
              <a:spcBef>
                <a:spcPts val="0"/>
              </a:spcBef>
              <a:spcAft>
                <a:spcPts val="0"/>
              </a:spcAft>
              <a:buClr>
                <a:srgbClr val="F3F3F3"/>
              </a:buClr>
              <a:buSzPts val="1800"/>
              <a:buNone/>
              <a:defRPr sz="1800">
                <a:solidFill>
                  <a:srgbClr val="F3F3F3"/>
                </a:solidFill>
              </a:defRPr>
            </a:lvl3pPr>
            <a:lvl4pPr lvl="3" algn="ctr" rtl="0">
              <a:spcBef>
                <a:spcPts val="0"/>
              </a:spcBef>
              <a:spcAft>
                <a:spcPts val="0"/>
              </a:spcAft>
              <a:buClr>
                <a:srgbClr val="F3F3F3"/>
              </a:buClr>
              <a:buSzPts val="1800"/>
              <a:buNone/>
              <a:defRPr sz="1800">
                <a:solidFill>
                  <a:srgbClr val="F3F3F3"/>
                </a:solidFill>
              </a:defRPr>
            </a:lvl4pPr>
            <a:lvl5pPr lvl="4" algn="ctr" rtl="0">
              <a:spcBef>
                <a:spcPts val="0"/>
              </a:spcBef>
              <a:spcAft>
                <a:spcPts val="0"/>
              </a:spcAft>
              <a:buClr>
                <a:srgbClr val="F3F3F3"/>
              </a:buClr>
              <a:buSzPts val="1800"/>
              <a:buNone/>
              <a:defRPr sz="1800">
                <a:solidFill>
                  <a:srgbClr val="F3F3F3"/>
                </a:solidFill>
              </a:defRPr>
            </a:lvl5pPr>
            <a:lvl6pPr lvl="5" algn="ctr" rtl="0">
              <a:spcBef>
                <a:spcPts val="0"/>
              </a:spcBef>
              <a:spcAft>
                <a:spcPts val="0"/>
              </a:spcAft>
              <a:buClr>
                <a:srgbClr val="F3F3F3"/>
              </a:buClr>
              <a:buSzPts val="1800"/>
              <a:buNone/>
              <a:defRPr sz="1800">
                <a:solidFill>
                  <a:srgbClr val="F3F3F3"/>
                </a:solidFill>
              </a:defRPr>
            </a:lvl6pPr>
            <a:lvl7pPr lvl="6" algn="ctr" rtl="0">
              <a:spcBef>
                <a:spcPts val="0"/>
              </a:spcBef>
              <a:spcAft>
                <a:spcPts val="0"/>
              </a:spcAft>
              <a:buClr>
                <a:srgbClr val="F3F3F3"/>
              </a:buClr>
              <a:buSzPts val="1800"/>
              <a:buNone/>
              <a:defRPr sz="1800">
                <a:solidFill>
                  <a:srgbClr val="F3F3F3"/>
                </a:solidFill>
              </a:defRPr>
            </a:lvl7pPr>
            <a:lvl8pPr lvl="7" algn="ctr" rtl="0">
              <a:spcBef>
                <a:spcPts val="0"/>
              </a:spcBef>
              <a:spcAft>
                <a:spcPts val="0"/>
              </a:spcAft>
              <a:buClr>
                <a:srgbClr val="F3F3F3"/>
              </a:buClr>
              <a:buSzPts val="1800"/>
              <a:buNone/>
              <a:defRPr sz="1800">
                <a:solidFill>
                  <a:srgbClr val="F3F3F3"/>
                </a:solidFill>
              </a:defRPr>
            </a:lvl8pPr>
            <a:lvl9pPr lvl="8" algn="ctr" rtl="0">
              <a:spcBef>
                <a:spcPts val="0"/>
              </a:spcBef>
              <a:spcAft>
                <a:spcPts val="0"/>
              </a:spcAft>
              <a:buClr>
                <a:srgbClr val="F3F3F3"/>
              </a:buClr>
              <a:buSzPts val="1800"/>
              <a:buNone/>
              <a:defRPr sz="1800">
                <a:solidFill>
                  <a:srgbClr val="F3F3F3"/>
                </a:solidFill>
              </a:defRPr>
            </a:lvl9pPr>
          </a:lstStyle>
          <a:p>
            <a:endParaRPr/>
          </a:p>
        </p:txBody>
      </p:sp>
      <p:sp>
        <p:nvSpPr>
          <p:cNvPr id="58" name="Google Shape;58;p8"/>
          <p:cNvSpPr txBox="1">
            <a:spLocks noGrp="1"/>
          </p:cNvSpPr>
          <p:nvPr>
            <p:ph type="ctrTitle" idx="3"/>
          </p:nvPr>
        </p:nvSpPr>
        <p:spPr>
          <a:xfrm>
            <a:off x="3173394" y="2581378"/>
            <a:ext cx="27972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3F3F3"/>
              </a:buClr>
              <a:buSzPts val="1800"/>
              <a:buNone/>
              <a:defRPr sz="1800">
                <a:solidFill>
                  <a:srgbClr val="F3F3F3"/>
                </a:solidFill>
              </a:defRPr>
            </a:lvl1pPr>
            <a:lvl2pPr lvl="1" algn="ctr" rtl="0">
              <a:spcBef>
                <a:spcPts val="0"/>
              </a:spcBef>
              <a:spcAft>
                <a:spcPts val="0"/>
              </a:spcAft>
              <a:buClr>
                <a:srgbClr val="F3F3F3"/>
              </a:buClr>
              <a:buSzPts val="1800"/>
              <a:buNone/>
              <a:defRPr sz="1800">
                <a:solidFill>
                  <a:srgbClr val="F3F3F3"/>
                </a:solidFill>
              </a:defRPr>
            </a:lvl2pPr>
            <a:lvl3pPr lvl="2" algn="ctr" rtl="0">
              <a:spcBef>
                <a:spcPts val="0"/>
              </a:spcBef>
              <a:spcAft>
                <a:spcPts val="0"/>
              </a:spcAft>
              <a:buClr>
                <a:srgbClr val="F3F3F3"/>
              </a:buClr>
              <a:buSzPts val="1800"/>
              <a:buNone/>
              <a:defRPr sz="1800">
                <a:solidFill>
                  <a:srgbClr val="F3F3F3"/>
                </a:solidFill>
              </a:defRPr>
            </a:lvl3pPr>
            <a:lvl4pPr lvl="3" algn="ctr" rtl="0">
              <a:spcBef>
                <a:spcPts val="0"/>
              </a:spcBef>
              <a:spcAft>
                <a:spcPts val="0"/>
              </a:spcAft>
              <a:buClr>
                <a:srgbClr val="F3F3F3"/>
              </a:buClr>
              <a:buSzPts val="1800"/>
              <a:buNone/>
              <a:defRPr sz="1800">
                <a:solidFill>
                  <a:srgbClr val="F3F3F3"/>
                </a:solidFill>
              </a:defRPr>
            </a:lvl4pPr>
            <a:lvl5pPr lvl="4" algn="ctr" rtl="0">
              <a:spcBef>
                <a:spcPts val="0"/>
              </a:spcBef>
              <a:spcAft>
                <a:spcPts val="0"/>
              </a:spcAft>
              <a:buClr>
                <a:srgbClr val="F3F3F3"/>
              </a:buClr>
              <a:buSzPts val="1800"/>
              <a:buNone/>
              <a:defRPr sz="1800">
                <a:solidFill>
                  <a:srgbClr val="F3F3F3"/>
                </a:solidFill>
              </a:defRPr>
            </a:lvl5pPr>
            <a:lvl6pPr lvl="5" algn="ctr" rtl="0">
              <a:spcBef>
                <a:spcPts val="0"/>
              </a:spcBef>
              <a:spcAft>
                <a:spcPts val="0"/>
              </a:spcAft>
              <a:buClr>
                <a:srgbClr val="F3F3F3"/>
              </a:buClr>
              <a:buSzPts val="1800"/>
              <a:buNone/>
              <a:defRPr sz="1800">
                <a:solidFill>
                  <a:srgbClr val="F3F3F3"/>
                </a:solidFill>
              </a:defRPr>
            </a:lvl6pPr>
            <a:lvl7pPr lvl="6" algn="ctr" rtl="0">
              <a:spcBef>
                <a:spcPts val="0"/>
              </a:spcBef>
              <a:spcAft>
                <a:spcPts val="0"/>
              </a:spcAft>
              <a:buClr>
                <a:srgbClr val="F3F3F3"/>
              </a:buClr>
              <a:buSzPts val="1800"/>
              <a:buNone/>
              <a:defRPr sz="1800">
                <a:solidFill>
                  <a:srgbClr val="F3F3F3"/>
                </a:solidFill>
              </a:defRPr>
            </a:lvl7pPr>
            <a:lvl8pPr lvl="7" algn="ctr" rtl="0">
              <a:spcBef>
                <a:spcPts val="0"/>
              </a:spcBef>
              <a:spcAft>
                <a:spcPts val="0"/>
              </a:spcAft>
              <a:buClr>
                <a:srgbClr val="F3F3F3"/>
              </a:buClr>
              <a:buSzPts val="1800"/>
              <a:buNone/>
              <a:defRPr sz="1800">
                <a:solidFill>
                  <a:srgbClr val="F3F3F3"/>
                </a:solidFill>
              </a:defRPr>
            </a:lvl8pPr>
            <a:lvl9pPr lvl="8" algn="ctr" rtl="0">
              <a:spcBef>
                <a:spcPts val="0"/>
              </a:spcBef>
              <a:spcAft>
                <a:spcPts val="0"/>
              </a:spcAft>
              <a:buClr>
                <a:srgbClr val="F3F3F3"/>
              </a:buClr>
              <a:buSzPts val="1800"/>
              <a:buNone/>
              <a:defRPr sz="1800">
                <a:solidFill>
                  <a:srgbClr val="F3F3F3"/>
                </a:solidFill>
              </a:defRPr>
            </a:lvl9pPr>
          </a:lstStyle>
          <a:p>
            <a:endParaRPr/>
          </a:p>
        </p:txBody>
      </p:sp>
      <p:sp>
        <p:nvSpPr>
          <p:cNvPr id="59" name="Google Shape;59;p8"/>
          <p:cNvSpPr txBox="1">
            <a:spLocks noGrp="1"/>
          </p:cNvSpPr>
          <p:nvPr>
            <p:ph type="ctrTitle" idx="4"/>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60" name="Google Shape;60;p8"/>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61" name="Google Shape;61;p8"/>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2">
  <p:cSld name="CUSTOM_6_1_1_2_1">
    <p:bg>
      <p:bgPr>
        <a:solidFill>
          <a:srgbClr val="B25148"/>
        </a:solidFill>
        <a:effectLst/>
      </p:bgPr>
    </p:bg>
    <p:spTree>
      <p:nvGrpSpPr>
        <p:cNvPr id="1" name="Shape 62"/>
        <p:cNvGrpSpPr/>
        <p:nvPr/>
      </p:nvGrpSpPr>
      <p:grpSpPr>
        <a:xfrm>
          <a:off x="0" y="0"/>
          <a:ext cx="0" cy="0"/>
          <a:chOff x="0" y="0"/>
          <a:chExt cx="0" cy="0"/>
        </a:xfrm>
      </p:grpSpPr>
      <p:sp>
        <p:nvSpPr>
          <p:cNvPr id="63" name="Google Shape;63;p9"/>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64" name="Google Shape;64;p9"/>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65" name="Google Shape;65;p9"/>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s 2 ">
  <p:cSld name="TITLE_ONLY_3_1">
    <p:bg>
      <p:bgPr>
        <a:solidFill>
          <a:srgbClr val="D8A451"/>
        </a:solidFill>
        <a:effectLst/>
      </p:bgPr>
    </p:bg>
    <p:spTree>
      <p:nvGrpSpPr>
        <p:cNvPr id="1" name="Shape 66"/>
        <p:cNvGrpSpPr/>
        <p:nvPr/>
      </p:nvGrpSpPr>
      <p:grpSpPr>
        <a:xfrm>
          <a:off x="0" y="0"/>
          <a:ext cx="0" cy="0"/>
          <a:chOff x="0" y="0"/>
          <a:chExt cx="0" cy="0"/>
        </a:xfrm>
      </p:grpSpPr>
      <p:sp>
        <p:nvSpPr>
          <p:cNvPr id="67" name="Google Shape;67;p10"/>
          <p:cNvSpPr/>
          <p:nvPr/>
        </p:nvSpPr>
        <p:spPr>
          <a:xfrm>
            <a:off x="1050025" y="2550675"/>
            <a:ext cx="3330600" cy="16935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4763400" y="2550675"/>
            <a:ext cx="3330600" cy="16935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txBox="1">
            <a:spLocks noGrp="1"/>
          </p:cNvSpPr>
          <p:nvPr>
            <p:ph type="ctrTitle"/>
          </p:nvPr>
        </p:nvSpPr>
        <p:spPr>
          <a:xfrm>
            <a:off x="1316713" y="1526381"/>
            <a:ext cx="27972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2400"/>
              <a:buNone/>
              <a:defRPr sz="2400">
                <a:solidFill>
                  <a:srgbClr val="F3F3F3"/>
                </a:solidFill>
              </a:defRPr>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70" name="Google Shape;70;p10"/>
          <p:cNvSpPr txBox="1">
            <a:spLocks noGrp="1"/>
          </p:cNvSpPr>
          <p:nvPr>
            <p:ph type="subTitle" idx="1"/>
          </p:nvPr>
        </p:nvSpPr>
        <p:spPr>
          <a:xfrm>
            <a:off x="1316713" y="293475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71" name="Google Shape;71;p10"/>
          <p:cNvSpPr txBox="1">
            <a:spLocks noGrp="1"/>
          </p:cNvSpPr>
          <p:nvPr>
            <p:ph type="subTitle" idx="2"/>
          </p:nvPr>
        </p:nvSpPr>
        <p:spPr>
          <a:xfrm>
            <a:off x="5030088" y="293475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72" name="Google Shape;72;p10"/>
          <p:cNvSpPr txBox="1">
            <a:spLocks noGrp="1"/>
          </p:cNvSpPr>
          <p:nvPr>
            <p:ph type="ctrTitle" idx="3"/>
          </p:nvPr>
        </p:nvSpPr>
        <p:spPr>
          <a:xfrm>
            <a:off x="5030088" y="1526381"/>
            <a:ext cx="27972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2400"/>
              <a:buNone/>
              <a:defRPr sz="2400">
                <a:solidFill>
                  <a:srgbClr val="F3F3F3"/>
                </a:solidFill>
              </a:defRPr>
            </a:lvl1pPr>
            <a:lvl2pPr lvl="1" algn="r" rtl="0">
              <a:spcBef>
                <a:spcPts val="0"/>
              </a:spcBef>
              <a:spcAft>
                <a:spcPts val="0"/>
              </a:spcAft>
              <a:buClr>
                <a:srgbClr val="F3F3F3"/>
              </a:buClr>
              <a:buSzPts val="2400"/>
              <a:buNone/>
              <a:defRPr sz="2400">
                <a:solidFill>
                  <a:srgbClr val="F3F3F3"/>
                </a:solidFill>
              </a:defRPr>
            </a:lvl2pPr>
            <a:lvl3pPr lvl="2" algn="r" rtl="0">
              <a:spcBef>
                <a:spcPts val="0"/>
              </a:spcBef>
              <a:spcAft>
                <a:spcPts val="0"/>
              </a:spcAft>
              <a:buClr>
                <a:srgbClr val="F3F3F3"/>
              </a:buClr>
              <a:buSzPts val="2400"/>
              <a:buNone/>
              <a:defRPr sz="2400">
                <a:solidFill>
                  <a:srgbClr val="F3F3F3"/>
                </a:solidFill>
              </a:defRPr>
            </a:lvl3pPr>
            <a:lvl4pPr lvl="3" algn="r" rtl="0">
              <a:spcBef>
                <a:spcPts val="0"/>
              </a:spcBef>
              <a:spcAft>
                <a:spcPts val="0"/>
              </a:spcAft>
              <a:buClr>
                <a:srgbClr val="F3F3F3"/>
              </a:buClr>
              <a:buSzPts val="2400"/>
              <a:buNone/>
              <a:defRPr sz="2400">
                <a:solidFill>
                  <a:srgbClr val="F3F3F3"/>
                </a:solidFill>
              </a:defRPr>
            </a:lvl4pPr>
            <a:lvl5pPr lvl="4" algn="r" rtl="0">
              <a:spcBef>
                <a:spcPts val="0"/>
              </a:spcBef>
              <a:spcAft>
                <a:spcPts val="0"/>
              </a:spcAft>
              <a:buClr>
                <a:srgbClr val="F3F3F3"/>
              </a:buClr>
              <a:buSzPts val="2400"/>
              <a:buNone/>
              <a:defRPr sz="2400">
                <a:solidFill>
                  <a:srgbClr val="F3F3F3"/>
                </a:solidFill>
              </a:defRPr>
            </a:lvl5pPr>
            <a:lvl6pPr lvl="5" algn="r" rtl="0">
              <a:spcBef>
                <a:spcPts val="0"/>
              </a:spcBef>
              <a:spcAft>
                <a:spcPts val="0"/>
              </a:spcAft>
              <a:buClr>
                <a:srgbClr val="F3F3F3"/>
              </a:buClr>
              <a:buSzPts val="2400"/>
              <a:buNone/>
              <a:defRPr sz="2400">
                <a:solidFill>
                  <a:srgbClr val="F3F3F3"/>
                </a:solidFill>
              </a:defRPr>
            </a:lvl6pPr>
            <a:lvl7pPr lvl="6" algn="r" rtl="0">
              <a:spcBef>
                <a:spcPts val="0"/>
              </a:spcBef>
              <a:spcAft>
                <a:spcPts val="0"/>
              </a:spcAft>
              <a:buClr>
                <a:srgbClr val="F3F3F3"/>
              </a:buClr>
              <a:buSzPts val="2400"/>
              <a:buNone/>
              <a:defRPr sz="2400">
                <a:solidFill>
                  <a:srgbClr val="F3F3F3"/>
                </a:solidFill>
              </a:defRPr>
            </a:lvl7pPr>
            <a:lvl8pPr lvl="7" algn="r" rtl="0">
              <a:spcBef>
                <a:spcPts val="0"/>
              </a:spcBef>
              <a:spcAft>
                <a:spcPts val="0"/>
              </a:spcAft>
              <a:buClr>
                <a:srgbClr val="F3F3F3"/>
              </a:buClr>
              <a:buSzPts val="2400"/>
              <a:buNone/>
              <a:defRPr sz="2400">
                <a:solidFill>
                  <a:srgbClr val="F3F3F3"/>
                </a:solidFill>
              </a:defRPr>
            </a:lvl8pPr>
            <a:lvl9pPr lvl="8" algn="r" rtl="0">
              <a:spcBef>
                <a:spcPts val="0"/>
              </a:spcBef>
              <a:spcAft>
                <a:spcPts val="0"/>
              </a:spcAft>
              <a:buClr>
                <a:srgbClr val="F3F3F3"/>
              </a:buClr>
              <a:buSzPts val="2400"/>
              <a:buNone/>
              <a:defRPr sz="2400">
                <a:solidFill>
                  <a:srgbClr val="F3F3F3"/>
                </a:solidFill>
              </a:defRPr>
            </a:lvl9pPr>
          </a:lstStyle>
          <a:p>
            <a:endParaRPr/>
          </a:p>
        </p:txBody>
      </p:sp>
      <p:sp>
        <p:nvSpPr>
          <p:cNvPr id="73" name="Google Shape;73;p10"/>
          <p:cNvSpPr txBox="1">
            <a:spLocks noGrp="1"/>
          </p:cNvSpPr>
          <p:nvPr>
            <p:ph type="ctrTitle" idx="4"/>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74" name="Google Shape;74;p10"/>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75" name="Google Shape;75;p10"/>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4">
  <p:cSld name="CUSTOM_7_2_1">
    <p:bg>
      <p:bgPr>
        <a:solidFill>
          <a:srgbClr val="D8A451"/>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276670"/>
              </a:buClr>
              <a:buSzPts val="4000"/>
              <a:buNone/>
              <a:defRPr sz="4000">
                <a:solidFill>
                  <a:srgbClr val="276670"/>
                </a:solidFill>
              </a:defRPr>
            </a:lvl2pPr>
            <a:lvl3pPr lvl="2" algn="r" rtl="0">
              <a:spcBef>
                <a:spcPts val="0"/>
              </a:spcBef>
              <a:spcAft>
                <a:spcPts val="0"/>
              </a:spcAft>
              <a:buClr>
                <a:srgbClr val="276670"/>
              </a:buClr>
              <a:buSzPts val="4000"/>
              <a:buNone/>
              <a:defRPr sz="4000">
                <a:solidFill>
                  <a:srgbClr val="276670"/>
                </a:solidFill>
              </a:defRPr>
            </a:lvl3pPr>
            <a:lvl4pPr lvl="3" algn="r" rtl="0">
              <a:spcBef>
                <a:spcPts val="0"/>
              </a:spcBef>
              <a:spcAft>
                <a:spcPts val="0"/>
              </a:spcAft>
              <a:buClr>
                <a:srgbClr val="276670"/>
              </a:buClr>
              <a:buSzPts val="4000"/>
              <a:buNone/>
              <a:defRPr sz="4000">
                <a:solidFill>
                  <a:srgbClr val="276670"/>
                </a:solidFill>
              </a:defRPr>
            </a:lvl4pPr>
            <a:lvl5pPr lvl="4" algn="r" rtl="0">
              <a:spcBef>
                <a:spcPts val="0"/>
              </a:spcBef>
              <a:spcAft>
                <a:spcPts val="0"/>
              </a:spcAft>
              <a:buClr>
                <a:srgbClr val="276670"/>
              </a:buClr>
              <a:buSzPts val="4000"/>
              <a:buNone/>
              <a:defRPr sz="4000">
                <a:solidFill>
                  <a:srgbClr val="276670"/>
                </a:solidFill>
              </a:defRPr>
            </a:lvl5pPr>
            <a:lvl6pPr lvl="5" algn="r" rtl="0">
              <a:spcBef>
                <a:spcPts val="0"/>
              </a:spcBef>
              <a:spcAft>
                <a:spcPts val="0"/>
              </a:spcAft>
              <a:buClr>
                <a:srgbClr val="276670"/>
              </a:buClr>
              <a:buSzPts val="4000"/>
              <a:buNone/>
              <a:defRPr sz="4000">
                <a:solidFill>
                  <a:srgbClr val="276670"/>
                </a:solidFill>
              </a:defRPr>
            </a:lvl6pPr>
            <a:lvl7pPr lvl="6" algn="r" rtl="0">
              <a:spcBef>
                <a:spcPts val="0"/>
              </a:spcBef>
              <a:spcAft>
                <a:spcPts val="0"/>
              </a:spcAft>
              <a:buClr>
                <a:srgbClr val="276670"/>
              </a:buClr>
              <a:buSzPts val="4000"/>
              <a:buNone/>
              <a:defRPr sz="4000">
                <a:solidFill>
                  <a:srgbClr val="276670"/>
                </a:solidFill>
              </a:defRPr>
            </a:lvl7pPr>
            <a:lvl8pPr lvl="7" algn="r" rtl="0">
              <a:spcBef>
                <a:spcPts val="0"/>
              </a:spcBef>
              <a:spcAft>
                <a:spcPts val="0"/>
              </a:spcAft>
              <a:buClr>
                <a:srgbClr val="276670"/>
              </a:buClr>
              <a:buSzPts val="4000"/>
              <a:buNone/>
              <a:defRPr sz="4000">
                <a:solidFill>
                  <a:srgbClr val="276670"/>
                </a:solidFill>
              </a:defRPr>
            </a:lvl8pPr>
            <a:lvl9pPr lvl="8" algn="r" rtl="0">
              <a:spcBef>
                <a:spcPts val="0"/>
              </a:spcBef>
              <a:spcAft>
                <a:spcPts val="0"/>
              </a:spcAft>
              <a:buClr>
                <a:srgbClr val="276670"/>
              </a:buClr>
              <a:buSzPts val="4000"/>
              <a:buNone/>
              <a:defRPr sz="4000">
                <a:solidFill>
                  <a:srgbClr val="276670"/>
                </a:solidFill>
              </a:defRPr>
            </a:lvl9pPr>
          </a:lstStyle>
          <a:p>
            <a:endParaRPr/>
          </a:p>
        </p:txBody>
      </p:sp>
      <p:cxnSp>
        <p:nvCxnSpPr>
          <p:cNvPr id="87" name="Google Shape;87;p13"/>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88" name="Google Shape;88;p13"/>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 text">
  <p:cSld name="CUSTOM_8">
    <p:spTree>
      <p:nvGrpSpPr>
        <p:cNvPr id="1" name="Shape 135"/>
        <p:cNvGrpSpPr/>
        <p:nvPr/>
      </p:nvGrpSpPr>
      <p:grpSpPr>
        <a:xfrm>
          <a:off x="0" y="0"/>
          <a:ext cx="0" cy="0"/>
          <a:chOff x="0" y="0"/>
          <a:chExt cx="0" cy="0"/>
        </a:xfrm>
      </p:grpSpPr>
      <p:sp>
        <p:nvSpPr>
          <p:cNvPr id="136" name="Google Shape;136;p20"/>
          <p:cNvSpPr txBox="1">
            <a:spLocks noGrp="1"/>
          </p:cNvSpPr>
          <p:nvPr>
            <p:ph type="body" idx="1"/>
          </p:nvPr>
        </p:nvSpPr>
        <p:spPr>
          <a:xfrm>
            <a:off x="642050" y="1833750"/>
            <a:ext cx="5308200" cy="147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276670"/>
              </a:buClr>
              <a:buSzPts val="1200"/>
              <a:buChar char="●"/>
              <a:defRPr>
                <a:solidFill>
                  <a:srgbClr val="276670"/>
                </a:solidFill>
              </a:defRPr>
            </a:lvl1pPr>
            <a:lvl2pPr marL="914400" lvl="1" indent="-304800" rtl="0">
              <a:spcBef>
                <a:spcPts val="1600"/>
              </a:spcBef>
              <a:spcAft>
                <a:spcPts val="0"/>
              </a:spcAft>
              <a:buClr>
                <a:srgbClr val="276670"/>
              </a:buClr>
              <a:buSzPts val="1200"/>
              <a:buChar char="○"/>
              <a:defRPr>
                <a:solidFill>
                  <a:srgbClr val="276670"/>
                </a:solidFill>
              </a:defRPr>
            </a:lvl2pPr>
            <a:lvl3pPr marL="1371600" lvl="2" indent="-304800" rtl="0">
              <a:spcBef>
                <a:spcPts val="1600"/>
              </a:spcBef>
              <a:spcAft>
                <a:spcPts val="0"/>
              </a:spcAft>
              <a:buClr>
                <a:srgbClr val="276670"/>
              </a:buClr>
              <a:buSzPts val="1200"/>
              <a:buChar char="■"/>
              <a:defRPr>
                <a:solidFill>
                  <a:srgbClr val="276670"/>
                </a:solidFill>
              </a:defRPr>
            </a:lvl3pPr>
            <a:lvl4pPr marL="1828800" lvl="3" indent="-304800" rtl="0">
              <a:spcBef>
                <a:spcPts val="1600"/>
              </a:spcBef>
              <a:spcAft>
                <a:spcPts val="0"/>
              </a:spcAft>
              <a:buClr>
                <a:srgbClr val="276670"/>
              </a:buClr>
              <a:buSzPts val="1200"/>
              <a:buChar char="●"/>
              <a:defRPr>
                <a:solidFill>
                  <a:srgbClr val="276670"/>
                </a:solidFill>
              </a:defRPr>
            </a:lvl4pPr>
            <a:lvl5pPr marL="2286000" lvl="4" indent="-304800" rtl="0">
              <a:spcBef>
                <a:spcPts val="1600"/>
              </a:spcBef>
              <a:spcAft>
                <a:spcPts val="0"/>
              </a:spcAft>
              <a:buClr>
                <a:srgbClr val="276670"/>
              </a:buClr>
              <a:buSzPts val="1200"/>
              <a:buChar char="○"/>
              <a:defRPr>
                <a:solidFill>
                  <a:srgbClr val="276670"/>
                </a:solidFill>
              </a:defRPr>
            </a:lvl5pPr>
            <a:lvl6pPr marL="2743200" lvl="5" indent="-304800" rtl="0">
              <a:spcBef>
                <a:spcPts val="1600"/>
              </a:spcBef>
              <a:spcAft>
                <a:spcPts val="0"/>
              </a:spcAft>
              <a:buClr>
                <a:srgbClr val="276670"/>
              </a:buClr>
              <a:buSzPts val="1200"/>
              <a:buChar char="■"/>
              <a:defRPr>
                <a:solidFill>
                  <a:srgbClr val="276670"/>
                </a:solidFill>
              </a:defRPr>
            </a:lvl6pPr>
            <a:lvl7pPr marL="3200400" lvl="6" indent="-304800" rtl="0">
              <a:spcBef>
                <a:spcPts val="1600"/>
              </a:spcBef>
              <a:spcAft>
                <a:spcPts val="0"/>
              </a:spcAft>
              <a:buClr>
                <a:srgbClr val="276670"/>
              </a:buClr>
              <a:buSzPts val="1200"/>
              <a:buChar char="●"/>
              <a:defRPr>
                <a:solidFill>
                  <a:srgbClr val="276670"/>
                </a:solidFill>
              </a:defRPr>
            </a:lvl7pPr>
            <a:lvl8pPr marL="3657600" lvl="7" indent="-304800" rtl="0">
              <a:spcBef>
                <a:spcPts val="1600"/>
              </a:spcBef>
              <a:spcAft>
                <a:spcPts val="0"/>
              </a:spcAft>
              <a:buClr>
                <a:srgbClr val="276670"/>
              </a:buClr>
              <a:buSzPts val="1200"/>
              <a:buChar char="○"/>
              <a:defRPr>
                <a:solidFill>
                  <a:srgbClr val="276670"/>
                </a:solidFill>
              </a:defRPr>
            </a:lvl8pPr>
            <a:lvl9pPr marL="4114800" lvl="8" indent="-304800" rtl="0">
              <a:spcBef>
                <a:spcPts val="1600"/>
              </a:spcBef>
              <a:spcAft>
                <a:spcPts val="1600"/>
              </a:spcAft>
              <a:buClr>
                <a:srgbClr val="276670"/>
              </a:buClr>
              <a:buSzPts val="1200"/>
              <a:buChar char="■"/>
              <a:defRPr>
                <a:solidFill>
                  <a:srgbClr val="276670"/>
                </a:solidFill>
              </a:defRPr>
            </a:lvl9pPr>
          </a:lstStyle>
          <a:p>
            <a:endParaRPr/>
          </a:p>
        </p:txBody>
      </p:sp>
      <p:sp>
        <p:nvSpPr>
          <p:cNvPr id="137" name="Google Shape;137;p20"/>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76670"/>
              </a:buClr>
              <a:buSzPts val="1400"/>
              <a:buNone/>
              <a:defRPr sz="1400">
                <a:solidFill>
                  <a:srgbClr val="276670"/>
                </a:solidFill>
              </a:defRPr>
            </a:lvl1pPr>
            <a:lvl2pPr lvl="1" algn="r" rtl="0">
              <a:spcBef>
                <a:spcPts val="0"/>
              </a:spcBef>
              <a:spcAft>
                <a:spcPts val="0"/>
              </a:spcAft>
              <a:buClr>
                <a:srgbClr val="276670"/>
              </a:buClr>
              <a:buSzPts val="4000"/>
              <a:buNone/>
              <a:defRPr sz="4000">
                <a:solidFill>
                  <a:srgbClr val="276670"/>
                </a:solidFill>
              </a:defRPr>
            </a:lvl2pPr>
            <a:lvl3pPr lvl="2" algn="r" rtl="0">
              <a:spcBef>
                <a:spcPts val="0"/>
              </a:spcBef>
              <a:spcAft>
                <a:spcPts val="0"/>
              </a:spcAft>
              <a:buClr>
                <a:srgbClr val="276670"/>
              </a:buClr>
              <a:buSzPts val="4000"/>
              <a:buNone/>
              <a:defRPr sz="4000">
                <a:solidFill>
                  <a:srgbClr val="276670"/>
                </a:solidFill>
              </a:defRPr>
            </a:lvl3pPr>
            <a:lvl4pPr lvl="3" algn="r" rtl="0">
              <a:spcBef>
                <a:spcPts val="0"/>
              </a:spcBef>
              <a:spcAft>
                <a:spcPts val="0"/>
              </a:spcAft>
              <a:buClr>
                <a:srgbClr val="276670"/>
              </a:buClr>
              <a:buSzPts val="4000"/>
              <a:buNone/>
              <a:defRPr sz="4000">
                <a:solidFill>
                  <a:srgbClr val="276670"/>
                </a:solidFill>
              </a:defRPr>
            </a:lvl4pPr>
            <a:lvl5pPr lvl="4" algn="r" rtl="0">
              <a:spcBef>
                <a:spcPts val="0"/>
              </a:spcBef>
              <a:spcAft>
                <a:spcPts val="0"/>
              </a:spcAft>
              <a:buClr>
                <a:srgbClr val="276670"/>
              </a:buClr>
              <a:buSzPts val="4000"/>
              <a:buNone/>
              <a:defRPr sz="4000">
                <a:solidFill>
                  <a:srgbClr val="276670"/>
                </a:solidFill>
              </a:defRPr>
            </a:lvl5pPr>
            <a:lvl6pPr lvl="5" algn="r" rtl="0">
              <a:spcBef>
                <a:spcPts val="0"/>
              </a:spcBef>
              <a:spcAft>
                <a:spcPts val="0"/>
              </a:spcAft>
              <a:buClr>
                <a:srgbClr val="276670"/>
              </a:buClr>
              <a:buSzPts val="4000"/>
              <a:buNone/>
              <a:defRPr sz="4000">
                <a:solidFill>
                  <a:srgbClr val="276670"/>
                </a:solidFill>
              </a:defRPr>
            </a:lvl6pPr>
            <a:lvl7pPr lvl="6" algn="r" rtl="0">
              <a:spcBef>
                <a:spcPts val="0"/>
              </a:spcBef>
              <a:spcAft>
                <a:spcPts val="0"/>
              </a:spcAft>
              <a:buClr>
                <a:srgbClr val="276670"/>
              </a:buClr>
              <a:buSzPts val="4000"/>
              <a:buNone/>
              <a:defRPr sz="4000">
                <a:solidFill>
                  <a:srgbClr val="276670"/>
                </a:solidFill>
              </a:defRPr>
            </a:lvl7pPr>
            <a:lvl8pPr lvl="7" algn="r" rtl="0">
              <a:spcBef>
                <a:spcPts val="0"/>
              </a:spcBef>
              <a:spcAft>
                <a:spcPts val="0"/>
              </a:spcAft>
              <a:buClr>
                <a:srgbClr val="276670"/>
              </a:buClr>
              <a:buSzPts val="4000"/>
              <a:buNone/>
              <a:defRPr sz="4000">
                <a:solidFill>
                  <a:srgbClr val="276670"/>
                </a:solidFill>
              </a:defRPr>
            </a:lvl8pPr>
            <a:lvl9pPr lvl="8" algn="r" rtl="0">
              <a:spcBef>
                <a:spcPts val="0"/>
              </a:spcBef>
              <a:spcAft>
                <a:spcPts val="0"/>
              </a:spcAft>
              <a:buClr>
                <a:srgbClr val="276670"/>
              </a:buClr>
              <a:buSzPts val="4000"/>
              <a:buNone/>
              <a:defRPr sz="4000">
                <a:solidFill>
                  <a:srgbClr val="276670"/>
                </a:solidFill>
              </a:defRPr>
            </a:lvl9pPr>
          </a:lstStyle>
          <a:p>
            <a:endParaRPr/>
          </a:p>
        </p:txBody>
      </p:sp>
      <p:cxnSp>
        <p:nvCxnSpPr>
          <p:cNvPr id="138" name="Google Shape;138;p20"/>
          <p:cNvCxnSpPr/>
          <p:nvPr/>
        </p:nvCxnSpPr>
        <p:spPr>
          <a:xfrm>
            <a:off x="7820650" y="302975"/>
            <a:ext cx="1323300" cy="0"/>
          </a:xfrm>
          <a:prstGeom prst="straightConnector1">
            <a:avLst/>
          </a:prstGeom>
          <a:noFill/>
          <a:ln w="19050" cap="flat" cmpd="sng">
            <a:solidFill>
              <a:srgbClr val="276670"/>
            </a:solidFill>
            <a:prstDash val="solid"/>
            <a:round/>
            <a:headEnd type="none" w="med" len="med"/>
            <a:tailEnd type="none" w="med" len="med"/>
          </a:ln>
        </p:spPr>
      </p:cxnSp>
      <p:cxnSp>
        <p:nvCxnSpPr>
          <p:cNvPr id="139" name="Google Shape;139;p20"/>
          <p:cNvCxnSpPr/>
          <p:nvPr/>
        </p:nvCxnSpPr>
        <p:spPr>
          <a:xfrm>
            <a:off x="7820650" y="1089950"/>
            <a:ext cx="1323300" cy="0"/>
          </a:xfrm>
          <a:prstGeom prst="straightConnector1">
            <a:avLst/>
          </a:prstGeom>
          <a:noFill/>
          <a:ln w="19050" cap="flat" cmpd="sng">
            <a:solidFill>
              <a:srgbClr val="276670"/>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ody text 2">
  <p:cSld name="CUSTOM_8_1">
    <p:bg>
      <p:bgPr>
        <a:solidFill>
          <a:srgbClr val="B25148"/>
        </a:solidFill>
        <a:effectLst/>
      </p:bgPr>
    </p:bg>
    <p:spTree>
      <p:nvGrpSpPr>
        <p:cNvPr id="1" name="Shape 145"/>
        <p:cNvGrpSpPr/>
        <p:nvPr/>
      </p:nvGrpSpPr>
      <p:grpSpPr>
        <a:xfrm>
          <a:off x="0" y="0"/>
          <a:ext cx="0" cy="0"/>
          <a:chOff x="0" y="0"/>
          <a:chExt cx="0" cy="0"/>
        </a:xfrm>
      </p:grpSpPr>
      <p:sp>
        <p:nvSpPr>
          <p:cNvPr id="146" name="Google Shape;146;p22"/>
          <p:cNvSpPr/>
          <p:nvPr/>
        </p:nvSpPr>
        <p:spPr>
          <a:xfrm>
            <a:off x="371000" y="1370250"/>
            <a:ext cx="5716800" cy="2403000"/>
          </a:xfrm>
          <a:prstGeom prst="rect">
            <a:avLst/>
          </a:prstGeom>
          <a:solidFill>
            <a:srgbClr val="D8A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txBox="1">
            <a:spLocks noGrp="1"/>
          </p:cNvSpPr>
          <p:nvPr>
            <p:ph type="body" idx="1"/>
          </p:nvPr>
        </p:nvSpPr>
        <p:spPr>
          <a:xfrm>
            <a:off x="642050" y="1833750"/>
            <a:ext cx="5308200" cy="147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F3F3F3"/>
              </a:buClr>
              <a:buSzPts val="1200"/>
              <a:buChar char="●"/>
              <a:defRPr>
                <a:solidFill>
                  <a:srgbClr val="F3F3F3"/>
                </a:solidFill>
              </a:defRPr>
            </a:lvl1pPr>
            <a:lvl2pPr marL="914400" lvl="1" indent="-304800" rtl="0">
              <a:spcBef>
                <a:spcPts val="1600"/>
              </a:spcBef>
              <a:spcAft>
                <a:spcPts val="0"/>
              </a:spcAft>
              <a:buClr>
                <a:srgbClr val="F3F3F3"/>
              </a:buClr>
              <a:buSzPts val="1200"/>
              <a:buChar char="○"/>
              <a:defRPr>
                <a:solidFill>
                  <a:srgbClr val="F3F3F3"/>
                </a:solidFill>
              </a:defRPr>
            </a:lvl2pPr>
            <a:lvl3pPr marL="1371600" lvl="2" indent="-304800" rtl="0">
              <a:spcBef>
                <a:spcPts val="1600"/>
              </a:spcBef>
              <a:spcAft>
                <a:spcPts val="0"/>
              </a:spcAft>
              <a:buClr>
                <a:srgbClr val="F3F3F3"/>
              </a:buClr>
              <a:buSzPts val="1200"/>
              <a:buChar char="■"/>
              <a:defRPr>
                <a:solidFill>
                  <a:srgbClr val="F3F3F3"/>
                </a:solidFill>
              </a:defRPr>
            </a:lvl3pPr>
            <a:lvl4pPr marL="1828800" lvl="3" indent="-304800" rtl="0">
              <a:spcBef>
                <a:spcPts val="1600"/>
              </a:spcBef>
              <a:spcAft>
                <a:spcPts val="0"/>
              </a:spcAft>
              <a:buClr>
                <a:srgbClr val="F3F3F3"/>
              </a:buClr>
              <a:buSzPts val="1200"/>
              <a:buChar char="●"/>
              <a:defRPr>
                <a:solidFill>
                  <a:srgbClr val="F3F3F3"/>
                </a:solidFill>
              </a:defRPr>
            </a:lvl4pPr>
            <a:lvl5pPr marL="2286000" lvl="4" indent="-304800" rtl="0">
              <a:spcBef>
                <a:spcPts val="1600"/>
              </a:spcBef>
              <a:spcAft>
                <a:spcPts val="0"/>
              </a:spcAft>
              <a:buClr>
                <a:srgbClr val="F3F3F3"/>
              </a:buClr>
              <a:buSzPts val="1200"/>
              <a:buChar char="○"/>
              <a:defRPr>
                <a:solidFill>
                  <a:srgbClr val="F3F3F3"/>
                </a:solidFill>
              </a:defRPr>
            </a:lvl5pPr>
            <a:lvl6pPr marL="2743200" lvl="5" indent="-304800" rtl="0">
              <a:spcBef>
                <a:spcPts val="1600"/>
              </a:spcBef>
              <a:spcAft>
                <a:spcPts val="0"/>
              </a:spcAft>
              <a:buClr>
                <a:srgbClr val="F3F3F3"/>
              </a:buClr>
              <a:buSzPts val="1200"/>
              <a:buChar char="■"/>
              <a:defRPr>
                <a:solidFill>
                  <a:srgbClr val="F3F3F3"/>
                </a:solidFill>
              </a:defRPr>
            </a:lvl6pPr>
            <a:lvl7pPr marL="3200400" lvl="6" indent="-304800" rtl="0">
              <a:spcBef>
                <a:spcPts val="1600"/>
              </a:spcBef>
              <a:spcAft>
                <a:spcPts val="0"/>
              </a:spcAft>
              <a:buClr>
                <a:srgbClr val="F3F3F3"/>
              </a:buClr>
              <a:buSzPts val="1200"/>
              <a:buChar char="●"/>
              <a:defRPr>
                <a:solidFill>
                  <a:srgbClr val="F3F3F3"/>
                </a:solidFill>
              </a:defRPr>
            </a:lvl7pPr>
            <a:lvl8pPr marL="3657600" lvl="7" indent="-304800" rtl="0">
              <a:spcBef>
                <a:spcPts val="1600"/>
              </a:spcBef>
              <a:spcAft>
                <a:spcPts val="0"/>
              </a:spcAft>
              <a:buClr>
                <a:srgbClr val="F3F3F3"/>
              </a:buClr>
              <a:buSzPts val="1200"/>
              <a:buChar char="○"/>
              <a:defRPr>
                <a:solidFill>
                  <a:srgbClr val="F3F3F3"/>
                </a:solidFill>
              </a:defRPr>
            </a:lvl8pPr>
            <a:lvl9pPr marL="4114800" lvl="8" indent="-304800" rtl="0">
              <a:spcBef>
                <a:spcPts val="1600"/>
              </a:spcBef>
              <a:spcAft>
                <a:spcPts val="1600"/>
              </a:spcAft>
              <a:buClr>
                <a:srgbClr val="F3F3F3"/>
              </a:buClr>
              <a:buSzPts val="1200"/>
              <a:buChar char="■"/>
              <a:defRPr>
                <a:solidFill>
                  <a:srgbClr val="F3F3F3"/>
                </a:solidFill>
              </a:defRPr>
            </a:lvl9pPr>
          </a:lstStyle>
          <a:p>
            <a:endParaRPr/>
          </a:p>
        </p:txBody>
      </p:sp>
      <p:sp>
        <p:nvSpPr>
          <p:cNvPr id="148" name="Google Shape;148;p22"/>
          <p:cNvSpPr txBox="1">
            <a:spLocks noGrp="1"/>
          </p:cNvSpPr>
          <p:nvPr>
            <p:ph type="ctrTitle"/>
          </p:nvPr>
        </p:nvSpPr>
        <p:spPr>
          <a:xfrm>
            <a:off x="6829900" y="111450"/>
            <a:ext cx="1942800" cy="11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F3F3F3"/>
              </a:buClr>
              <a:buSzPts val="1400"/>
              <a:buNone/>
              <a:defRPr sz="1400">
                <a:solidFill>
                  <a:srgbClr val="F3F3F3"/>
                </a:solidFill>
              </a:defRPr>
            </a:lvl1pPr>
            <a:lvl2pPr lvl="1" algn="r" rtl="0">
              <a:spcBef>
                <a:spcPts val="0"/>
              </a:spcBef>
              <a:spcAft>
                <a:spcPts val="0"/>
              </a:spcAft>
              <a:buClr>
                <a:srgbClr val="F3F3F3"/>
              </a:buClr>
              <a:buSzPts val="4000"/>
              <a:buNone/>
              <a:defRPr sz="4000">
                <a:solidFill>
                  <a:srgbClr val="F3F3F3"/>
                </a:solidFill>
              </a:defRPr>
            </a:lvl2pPr>
            <a:lvl3pPr lvl="2" algn="r" rtl="0">
              <a:spcBef>
                <a:spcPts val="0"/>
              </a:spcBef>
              <a:spcAft>
                <a:spcPts val="0"/>
              </a:spcAft>
              <a:buClr>
                <a:srgbClr val="F3F3F3"/>
              </a:buClr>
              <a:buSzPts val="4000"/>
              <a:buNone/>
              <a:defRPr sz="4000">
                <a:solidFill>
                  <a:srgbClr val="F3F3F3"/>
                </a:solidFill>
              </a:defRPr>
            </a:lvl3pPr>
            <a:lvl4pPr lvl="3" algn="r" rtl="0">
              <a:spcBef>
                <a:spcPts val="0"/>
              </a:spcBef>
              <a:spcAft>
                <a:spcPts val="0"/>
              </a:spcAft>
              <a:buClr>
                <a:srgbClr val="F3F3F3"/>
              </a:buClr>
              <a:buSzPts val="4000"/>
              <a:buNone/>
              <a:defRPr sz="4000">
                <a:solidFill>
                  <a:srgbClr val="F3F3F3"/>
                </a:solidFill>
              </a:defRPr>
            </a:lvl4pPr>
            <a:lvl5pPr lvl="4" algn="r" rtl="0">
              <a:spcBef>
                <a:spcPts val="0"/>
              </a:spcBef>
              <a:spcAft>
                <a:spcPts val="0"/>
              </a:spcAft>
              <a:buClr>
                <a:srgbClr val="F3F3F3"/>
              </a:buClr>
              <a:buSzPts val="4000"/>
              <a:buNone/>
              <a:defRPr sz="4000">
                <a:solidFill>
                  <a:srgbClr val="F3F3F3"/>
                </a:solidFill>
              </a:defRPr>
            </a:lvl5pPr>
            <a:lvl6pPr lvl="5" algn="r" rtl="0">
              <a:spcBef>
                <a:spcPts val="0"/>
              </a:spcBef>
              <a:spcAft>
                <a:spcPts val="0"/>
              </a:spcAft>
              <a:buClr>
                <a:srgbClr val="F3F3F3"/>
              </a:buClr>
              <a:buSzPts val="4000"/>
              <a:buNone/>
              <a:defRPr sz="4000">
                <a:solidFill>
                  <a:srgbClr val="F3F3F3"/>
                </a:solidFill>
              </a:defRPr>
            </a:lvl6pPr>
            <a:lvl7pPr lvl="6" algn="r" rtl="0">
              <a:spcBef>
                <a:spcPts val="0"/>
              </a:spcBef>
              <a:spcAft>
                <a:spcPts val="0"/>
              </a:spcAft>
              <a:buClr>
                <a:srgbClr val="F3F3F3"/>
              </a:buClr>
              <a:buSzPts val="4000"/>
              <a:buNone/>
              <a:defRPr sz="4000">
                <a:solidFill>
                  <a:srgbClr val="F3F3F3"/>
                </a:solidFill>
              </a:defRPr>
            </a:lvl7pPr>
            <a:lvl8pPr lvl="7" algn="r" rtl="0">
              <a:spcBef>
                <a:spcPts val="0"/>
              </a:spcBef>
              <a:spcAft>
                <a:spcPts val="0"/>
              </a:spcAft>
              <a:buClr>
                <a:srgbClr val="F3F3F3"/>
              </a:buClr>
              <a:buSzPts val="4000"/>
              <a:buNone/>
              <a:defRPr sz="4000">
                <a:solidFill>
                  <a:srgbClr val="F3F3F3"/>
                </a:solidFill>
              </a:defRPr>
            </a:lvl8pPr>
            <a:lvl9pPr lvl="8" algn="r" rtl="0">
              <a:spcBef>
                <a:spcPts val="0"/>
              </a:spcBef>
              <a:spcAft>
                <a:spcPts val="0"/>
              </a:spcAft>
              <a:buClr>
                <a:srgbClr val="F3F3F3"/>
              </a:buClr>
              <a:buSzPts val="4000"/>
              <a:buNone/>
              <a:defRPr sz="4000">
                <a:solidFill>
                  <a:srgbClr val="F3F3F3"/>
                </a:solidFill>
              </a:defRPr>
            </a:lvl9pPr>
          </a:lstStyle>
          <a:p>
            <a:endParaRPr/>
          </a:p>
        </p:txBody>
      </p:sp>
      <p:cxnSp>
        <p:nvCxnSpPr>
          <p:cNvPr id="149" name="Google Shape;149;p22"/>
          <p:cNvCxnSpPr/>
          <p:nvPr/>
        </p:nvCxnSpPr>
        <p:spPr>
          <a:xfrm>
            <a:off x="7820650" y="302975"/>
            <a:ext cx="1323300" cy="0"/>
          </a:xfrm>
          <a:prstGeom prst="straightConnector1">
            <a:avLst/>
          </a:prstGeom>
          <a:noFill/>
          <a:ln w="19050" cap="flat" cmpd="sng">
            <a:solidFill>
              <a:srgbClr val="F3F3F3"/>
            </a:solidFill>
            <a:prstDash val="solid"/>
            <a:round/>
            <a:headEnd type="none" w="med" len="med"/>
            <a:tailEnd type="none" w="med" len="med"/>
          </a:ln>
        </p:spPr>
      </p:cxnSp>
      <p:cxnSp>
        <p:nvCxnSpPr>
          <p:cNvPr id="150" name="Google Shape;150;p22"/>
          <p:cNvCxnSpPr/>
          <p:nvPr/>
        </p:nvCxnSpPr>
        <p:spPr>
          <a:xfrm>
            <a:off x="7820650" y="1089950"/>
            <a:ext cx="1323300"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1pPr>
            <a:lvl2pPr lvl="1"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2pPr>
            <a:lvl3pPr lvl="2"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3pPr>
            <a:lvl4pPr lvl="3"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4pPr>
            <a:lvl5pPr lvl="4"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5pPr>
            <a:lvl6pPr lvl="5"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6pPr>
            <a:lvl7pPr lvl="6"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7pPr>
            <a:lvl8pPr lvl="7"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8pPr>
            <a:lvl9pPr lvl="8" rtl="0">
              <a:spcBef>
                <a:spcPts val="0"/>
              </a:spcBef>
              <a:spcAft>
                <a:spcPts val="0"/>
              </a:spcAft>
              <a:buClr>
                <a:srgbClr val="276670"/>
              </a:buClr>
              <a:buSzPts val="2800"/>
              <a:buFont typeface="Righteous"/>
              <a:buNone/>
              <a:defRPr sz="2800">
                <a:solidFill>
                  <a:srgbClr val="276670"/>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276670"/>
              </a:buClr>
              <a:buSzPts val="1200"/>
              <a:buFont typeface="Anaheim"/>
              <a:buChar char="●"/>
              <a:defRPr sz="1200">
                <a:solidFill>
                  <a:srgbClr val="276670"/>
                </a:solidFill>
                <a:latin typeface="Anaheim"/>
                <a:ea typeface="Anaheim"/>
                <a:cs typeface="Anaheim"/>
                <a:sym typeface="Anaheim"/>
              </a:defRPr>
            </a:lvl1pPr>
            <a:lvl2pPr marL="914400" lvl="1"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2pPr>
            <a:lvl3pPr marL="1371600" lvl="2"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3pPr>
            <a:lvl4pPr marL="1828800" lvl="3"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4pPr>
            <a:lvl5pPr marL="2286000" lvl="4"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5pPr>
            <a:lvl6pPr marL="2743200" lvl="5"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6pPr>
            <a:lvl7pPr marL="3200400" lvl="6"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7pPr>
            <a:lvl8pPr marL="3657600" lvl="7" indent="-304800" rtl="0">
              <a:lnSpc>
                <a:spcPct val="115000"/>
              </a:lnSpc>
              <a:spcBef>
                <a:spcPts val="1600"/>
              </a:spcBef>
              <a:spcAft>
                <a:spcPts val="0"/>
              </a:spcAft>
              <a:buClr>
                <a:srgbClr val="276670"/>
              </a:buClr>
              <a:buSzPts val="1200"/>
              <a:buFont typeface="Anaheim"/>
              <a:buChar char="○"/>
              <a:defRPr sz="1200">
                <a:solidFill>
                  <a:srgbClr val="276670"/>
                </a:solidFill>
                <a:latin typeface="Anaheim"/>
                <a:ea typeface="Anaheim"/>
                <a:cs typeface="Anaheim"/>
                <a:sym typeface="Anaheim"/>
              </a:defRPr>
            </a:lvl8pPr>
            <a:lvl9pPr marL="4114800" lvl="8" indent="-304800" rtl="0">
              <a:lnSpc>
                <a:spcPct val="115000"/>
              </a:lnSpc>
              <a:spcBef>
                <a:spcPts val="1600"/>
              </a:spcBef>
              <a:spcAft>
                <a:spcPts val="1600"/>
              </a:spcAft>
              <a:buClr>
                <a:srgbClr val="276670"/>
              </a:buClr>
              <a:buSzPts val="1200"/>
              <a:buFont typeface="Anaheim"/>
              <a:buChar char="■"/>
              <a:defRPr sz="1200">
                <a:solidFill>
                  <a:srgbClr val="276670"/>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9" r:id="rId7"/>
    <p:sldLayoutId id="2147483666"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7"/>
          <p:cNvSpPr/>
          <p:nvPr/>
        </p:nvSpPr>
        <p:spPr>
          <a:xfrm>
            <a:off x="5461000" y="1484025"/>
            <a:ext cx="2928900" cy="21174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ctrTitle"/>
          </p:nvPr>
        </p:nvSpPr>
        <p:spPr>
          <a:xfrm>
            <a:off x="4625657" y="1819125"/>
            <a:ext cx="4683443" cy="1782300"/>
          </a:xfrm>
          <a:prstGeom prst="rect">
            <a:avLst/>
          </a:prstGeom>
        </p:spPr>
        <p:txBody>
          <a:bodyPr spcFirstLastPara="1" wrap="square" lIns="91425" tIns="91425" rIns="91425" bIns="91425" anchor="ctr" anchorCtr="0">
            <a:noAutofit/>
          </a:bodyPr>
          <a:lstStyle/>
          <a:p>
            <a:pPr lvl="0"/>
            <a:r>
              <a:rPr lang="pl-PL" dirty="0"/>
              <a:t>CAPSTONE PROJECT</a:t>
            </a:r>
            <a:br>
              <a:rPr lang="pl-PL" dirty="0"/>
            </a:br>
            <a:r>
              <a:rPr lang="pl-PL" dirty="0"/>
              <a:t>LOST </a:t>
            </a:r>
            <a:r>
              <a:rPr lang="pl-PL" dirty="0" smtClean="0"/>
              <a:t>MUSICIANS</a:t>
            </a:r>
            <a:endParaRPr lang="pl-PL" dirty="0"/>
          </a:p>
        </p:txBody>
      </p:sp>
      <p:pic>
        <p:nvPicPr>
          <p:cNvPr id="174" name="Google Shape;174;p27"/>
          <p:cNvPicPr preferRelativeResize="0"/>
          <p:nvPr/>
        </p:nvPicPr>
        <p:blipFill rotWithShape="1">
          <a:blip r:embed="rId4">
            <a:alphaModFix/>
          </a:blip>
          <a:srcRect l="72184" t="8633" r="18457" b="9"/>
          <a:stretch/>
        </p:blipFill>
        <p:spPr>
          <a:xfrm>
            <a:off x="784175" y="0"/>
            <a:ext cx="790502" cy="5143501"/>
          </a:xfrm>
          <a:prstGeom prst="rect">
            <a:avLst/>
          </a:prstGeom>
          <a:noFill/>
          <a:ln>
            <a:noFill/>
          </a:ln>
        </p:spPr>
      </p:pic>
      <p:sp>
        <p:nvSpPr>
          <p:cNvPr id="175" name="Google Shape;175;p27"/>
          <p:cNvSpPr/>
          <p:nvPr/>
        </p:nvSpPr>
        <p:spPr>
          <a:xfrm>
            <a:off x="784175" y="0"/>
            <a:ext cx="790500" cy="5143500"/>
          </a:xfrm>
          <a:prstGeom prst="rect">
            <a:avLst/>
          </a:prstGeom>
          <a:solidFill>
            <a:srgbClr val="E2665B">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ctrTitle" idx="2"/>
          </p:nvPr>
        </p:nvSpPr>
        <p:spPr>
          <a:xfrm>
            <a:off x="4600100" y="1680750"/>
            <a:ext cx="4683600" cy="178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l-PL" sz="3600" dirty="0" smtClean="0">
                <a:latin typeface="Righteous"/>
                <a:ea typeface="Righteous"/>
                <a:cs typeface="Righteous"/>
                <a:sym typeface="Righteous"/>
              </a:rPr>
              <a:t>CAPSTONE PROJECT</a:t>
            </a:r>
            <a:br>
              <a:rPr lang="pl-PL" sz="3600" dirty="0" smtClean="0">
                <a:latin typeface="Righteous"/>
                <a:ea typeface="Righteous"/>
                <a:cs typeface="Righteous"/>
                <a:sym typeface="Righteous"/>
              </a:rPr>
            </a:br>
            <a:r>
              <a:rPr lang="pl-PL" dirty="0" smtClean="0"/>
              <a:t>LOST MUSICIANS</a:t>
            </a:r>
            <a:endParaRPr sz="3600" dirty="0">
              <a:latin typeface="Righteous"/>
              <a:ea typeface="Righteous"/>
              <a:cs typeface="Righteous"/>
              <a:sym typeface="Righteou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O4 </a:t>
            </a:r>
            <a:r>
              <a:rPr lang="pl-PL" dirty="0" err="1" smtClean="0"/>
              <a:t>Cracow</a:t>
            </a:r>
            <a:endParaRPr lang="pl-PL" dirty="0"/>
          </a:p>
        </p:txBody>
      </p:sp>
      <p:pic>
        <p:nvPicPr>
          <p:cNvPr id="5122" name="Picture 2" descr="C:\Users\Piotr Ułasiewicz\Desktop\projects\SpatialAnalysis\cracowClus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6683"/>
            <a:ext cx="5094000" cy="3416817"/>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p:cNvSpPr/>
          <p:nvPr/>
        </p:nvSpPr>
        <p:spPr>
          <a:xfrm>
            <a:off x="5094000" y="1726683"/>
            <a:ext cx="4050000" cy="523220"/>
          </a:xfrm>
          <a:prstGeom prst="rect">
            <a:avLst/>
          </a:prstGeom>
        </p:spPr>
        <p:txBody>
          <a:bodyPr wrap="square">
            <a:spAutoFit/>
          </a:bodyPr>
          <a:lstStyle/>
          <a:p>
            <a:r>
              <a:rPr lang="en-US" dirty="0">
                <a:solidFill>
                  <a:schemeClr val="bg1"/>
                </a:solidFill>
                <a:latin typeface="Anaheim" charset="-18"/>
              </a:rPr>
              <a:t>Cracow was divided into 4 clusters, with the most populated containing 10 venues.</a:t>
            </a:r>
            <a:endParaRPr lang="pl-PL" dirty="0">
              <a:solidFill>
                <a:schemeClr val="bg1"/>
              </a:solidFill>
              <a:latin typeface="Anaheim" charset="-18"/>
            </a:endParaRPr>
          </a:p>
        </p:txBody>
      </p:sp>
    </p:spTree>
    <p:extLst>
      <p:ext uri="{BB962C8B-B14F-4D97-AF65-F5344CB8AC3E}">
        <p14:creationId xmlns:p14="http://schemas.microsoft.com/office/powerpoint/2010/main" val="274980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O4 </a:t>
            </a:r>
            <a:r>
              <a:rPr lang="pl-PL" dirty="0" err="1" smtClean="0"/>
              <a:t>Cracow</a:t>
            </a:r>
            <a:endParaRPr lang="pl-PL" dirty="0"/>
          </a:p>
        </p:txBody>
      </p:sp>
      <p:pic>
        <p:nvPicPr>
          <p:cNvPr id="6146" name="Picture 2" descr="C:\Users\Piotr Ułasiewicz\Desktop\projects\SpatialAnalysis\cracowW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5364"/>
            <a:ext cx="5094000" cy="320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39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p:cNvSpPr>
            <a:spLocks noGrp="1"/>
          </p:cNvSpPr>
          <p:nvPr>
            <p:ph type="subTitle" idx="1"/>
          </p:nvPr>
        </p:nvSpPr>
        <p:spPr/>
        <p:txBody>
          <a:bodyPr/>
          <a:lstStyle/>
          <a:p>
            <a:r>
              <a:rPr lang="pl-PL" sz="3200" b="1" dirty="0" err="1" smtClean="0"/>
              <a:t>Poznan</a:t>
            </a:r>
            <a:endParaRPr lang="pl-PL" sz="3200" b="1" dirty="0"/>
          </a:p>
        </p:txBody>
      </p:sp>
      <p:sp>
        <p:nvSpPr>
          <p:cNvPr id="3" name="Tytuł 2"/>
          <p:cNvSpPr>
            <a:spLocks noGrp="1"/>
          </p:cNvSpPr>
          <p:nvPr>
            <p:ph type="ctrTitle"/>
          </p:nvPr>
        </p:nvSpPr>
        <p:spPr/>
        <p:txBody>
          <a:bodyPr/>
          <a:lstStyle/>
          <a:p>
            <a:r>
              <a:rPr lang="pl-PL" dirty="0" smtClean="0"/>
              <a:t>O4 </a:t>
            </a:r>
            <a:r>
              <a:rPr lang="pl-PL" dirty="0" err="1" smtClean="0"/>
              <a:t>Results</a:t>
            </a:r>
            <a:endParaRPr lang="pl-PL" dirty="0"/>
          </a:p>
        </p:txBody>
      </p:sp>
    </p:spTree>
    <p:extLst>
      <p:ext uri="{BB962C8B-B14F-4D97-AF65-F5344CB8AC3E}">
        <p14:creationId xmlns:p14="http://schemas.microsoft.com/office/powerpoint/2010/main" val="2206766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O4 </a:t>
            </a:r>
            <a:r>
              <a:rPr lang="pl-PL" dirty="0" err="1" smtClean="0"/>
              <a:t>Results</a:t>
            </a:r>
            <a:r>
              <a:rPr lang="pl-PL" dirty="0" smtClean="0"/>
              <a:t/>
            </a:r>
            <a:br>
              <a:rPr lang="pl-PL" dirty="0" smtClean="0"/>
            </a:br>
            <a:r>
              <a:rPr lang="pl-PL" dirty="0" err="1" smtClean="0"/>
              <a:t>Poznan</a:t>
            </a:r>
            <a:endParaRPr lang="pl-PL" dirty="0"/>
          </a:p>
        </p:txBody>
      </p:sp>
      <p:pic>
        <p:nvPicPr>
          <p:cNvPr id="7170" name="Picture 2" descr="C:\Users\Piotr Ułasiewicz\Desktop\projects\SpatialAnalysis\pozn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 y="1498803"/>
            <a:ext cx="5094000" cy="3644697"/>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p:cNvSpPr/>
          <p:nvPr/>
        </p:nvSpPr>
        <p:spPr>
          <a:xfrm>
            <a:off x="5094000" y="1552523"/>
            <a:ext cx="4050000" cy="523220"/>
          </a:xfrm>
          <a:prstGeom prst="rect">
            <a:avLst/>
          </a:prstGeom>
        </p:spPr>
        <p:txBody>
          <a:bodyPr wrap="square">
            <a:spAutoFit/>
          </a:bodyPr>
          <a:lstStyle/>
          <a:p>
            <a:r>
              <a:rPr lang="en-US" dirty="0">
                <a:solidFill>
                  <a:schemeClr val="bg1"/>
                </a:solidFill>
                <a:latin typeface="Anaheim" charset="-18"/>
              </a:rPr>
              <a:t>In Poznan there are 5 venues, distributed roughly around straight line.</a:t>
            </a:r>
            <a:endParaRPr lang="pl-PL" dirty="0">
              <a:solidFill>
                <a:schemeClr val="bg1"/>
              </a:solidFill>
              <a:latin typeface="Anaheim" charset="-18"/>
            </a:endParaRPr>
          </a:p>
        </p:txBody>
      </p:sp>
    </p:spTree>
    <p:extLst>
      <p:ext uri="{BB962C8B-B14F-4D97-AF65-F5344CB8AC3E}">
        <p14:creationId xmlns:p14="http://schemas.microsoft.com/office/powerpoint/2010/main" val="221492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a:t>Poznan</a:t>
            </a:r>
            <a:endParaRPr lang="pl-PL" dirty="0"/>
          </a:p>
        </p:txBody>
      </p:sp>
      <p:pic>
        <p:nvPicPr>
          <p:cNvPr id="8194" name="Picture 2" descr="C:\Users\Piotr Ułasiewicz\Desktop\projects\SpatialAnalysis\poznanClus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54"/>
            <a:ext cx="5094000" cy="322734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p:cNvSpPr/>
          <p:nvPr/>
        </p:nvSpPr>
        <p:spPr>
          <a:xfrm>
            <a:off x="5094000" y="1916154"/>
            <a:ext cx="4050000" cy="738664"/>
          </a:xfrm>
          <a:prstGeom prst="rect">
            <a:avLst/>
          </a:prstGeom>
        </p:spPr>
        <p:txBody>
          <a:bodyPr wrap="square">
            <a:spAutoFit/>
          </a:bodyPr>
          <a:lstStyle/>
          <a:p>
            <a:r>
              <a:rPr lang="en-US" dirty="0">
                <a:solidFill>
                  <a:schemeClr val="bg1"/>
                </a:solidFill>
                <a:latin typeface="Anaheim" charset="-18"/>
              </a:rPr>
              <a:t>The winning cluster in Poznan has only 2 venues. At this point it's obvious that Poznan is the worst city for the objective of this project.</a:t>
            </a:r>
            <a:endParaRPr lang="pl-PL" dirty="0">
              <a:solidFill>
                <a:schemeClr val="bg1"/>
              </a:solidFill>
              <a:latin typeface="Anaheim" charset="-18"/>
            </a:endParaRPr>
          </a:p>
        </p:txBody>
      </p:sp>
    </p:spTree>
    <p:extLst>
      <p:ext uri="{BB962C8B-B14F-4D97-AF65-F5344CB8AC3E}">
        <p14:creationId xmlns:p14="http://schemas.microsoft.com/office/powerpoint/2010/main" val="3144742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a:t>Poznan</a:t>
            </a:r>
            <a:endParaRPr lang="pl-PL" dirty="0"/>
          </a:p>
        </p:txBody>
      </p:sp>
      <p:pic>
        <p:nvPicPr>
          <p:cNvPr id="9218" name="Picture 2" descr="C:\Users\Piotr Ułasiewicz\Desktop\projects\SpatialAnalysis\poznanW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19020"/>
            <a:ext cx="5094000" cy="332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64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p:cNvSpPr>
            <a:spLocks noGrp="1"/>
          </p:cNvSpPr>
          <p:nvPr>
            <p:ph type="subTitle" idx="1"/>
          </p:nvPr>
        </p:nvSpPr>
        <p:spPr/>
        <p:txBody>
          <a:bodyPr/>
          <a:lstStyle/>
          <a:p>
            <a:r>
              <a:rPr lang="pl-PL" sz="3200" b="1" dirty="0" err="1" smtClean="0"/>
              <a:t>Warsaw</a:t>
            </a:r>
            <a:endParaRPr lang="pl-PL" sz="3200" b="1" dirty="0"/>
          </a:p>
        </p:txBody>
      </p:sp>
      <p:sp>
        <p:nvSpPr>
          <p:cNvPr id="3" name="Tytuł 2"/>
          <p:cNvSpPr>
            <a:spLocks noGrp="1"/>
          </p:cNvSpPr>
          <p:nvPr>
            <p:ph type="ctrTitle"/>
          </p:nvPr>
        </p:nvSpPr>
        <p:spPr/>
        <p:txBody>
          <a:bodyPr/>
          <a:lstStyle/>
          <a:p>
            <a:r>
              <a:rPr lang="pl-PL" dirty="0" smtClean="0"/>
              <a:t>O4 </a:t>
            </a:r>
            <a:r>
              <a:rPr lang="pl-PL" dirty="0" err="1" smtClean="0"/>
              <a:t>Results</a:t>
            </a:r>
            <a:endParaRPr lang="pl-PL" dirty="0"/>
          </a:p>
        </p:txBody>
      </p:sp>
    </p:spTree>
    <p:extLst>
      <p:ext uri="{BB962C8B-B14F-4D97-AF65-F5344CB8AC3E}">
        <p14:creationId xmlns:p14="http://schemas.microsoft.com/office/powerpoint/2010/main" val="372758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smtClean="0"/>
              <a:t>Warsaw</a:t>
            </a:r>
            <a:endParaRPr lang="pl-PL" dirty="0"/>
          </a:p>
        </p:txBody>
      </p:sp>
      <p:sp>
        <p:nvSpPr>
          <p:cNvPr id="6" name="Prostokąt 5"/>
          <p:cNvSpPr/>
          <p:nvPr/>
        </p:nvSpPr>
        <p:spPr>
          <a:xfrm>
            <a:off x="5094000" y="1552523"/>
            <a:ext cx="4050000" cy="738664"/>
          </a:xfrm>
          <a:prstGeom prst="rect">
            <a:avLst/>
          </a:prstGeom>
        </p:spPr>
        <p:txBody>
          <a:bodyPr wrap="square">
            <a:spAutoFit/>
          </a:bodyPr>
          <a:lstStyle/>
          <a:p>
            <a:r>
              <a:rPr lang="en-US" dirty="0">
                <a:solidFill>
                  <a:schemeClr val="bg1"/>
                </a:solidFill>
                <a:latin typeface="Anaheim" charset="-18"/>
              </a:rPr>
              <a:t>There are 26 venues in Warsaw, spread out all over the city in different districts, with majority of them in the city </a:t>
            </a:r>
            <a:r>
              <a:rPr lang="en-US" dirty="0" err="1">
                <a:solidFill>
                  <a:schemeClr val="bg1"/>
                </a:solidFill>
                <a:latin typeface="Anaheim" charset="-18"/>
              </a:rPr>
              <a:t>centre</a:t>
            </a:r>
            <a:r>
              <a:rPr lang="en-US" dirty="0">
                <a:solidFill>
                  <a:schemeClr val="bg1"/>
                </a:solidFill>
                <a:latin typeface="Anaheim" charset="-18"/>
              </a:rPr>
              <a:t>.</a:t>
            </a:r>
            <a:endParaRPr lang="pl-PL" dirty="0">
              <a:solidFill>
                <a:schemeClr val="bg1"/>
              </a:solidFill>
              <a:latin typeface="Anaheim" charset="-18"/>
            </a:endParaRPr>
          </a:p>
        </p:txBody>
      </p:sp>
      <p:pic>
        <p:nvPicPr>
          <p:cNvPr id="10242" name="Picture 2" descr="C:\Users\Piotr Ułasiewicz\Desktop\projects\SpatialAnalysis\wars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9804"/>
            <a:ext cx="5094000" cy="399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a:t>Warsaw</a:t>
            </a:r>
            <a:endParaRPr lang="pl-PL" dirty="0"/>
          </a:p>
        </p:txBody>
      </p:sp>
      <p:sp>
        <p:nvSpPr>
          <p:cNvPr id="3" name="Prostokąt 2"/>
          <p:cNvSpPr/>
          <p:nvPr/>
        </p:nvSpPr>
        <p:spPr>
          <a:xfrm>
            <a:off x="5094000" y="1613844"/>
            <a:ext cx="4050000" cy="738664"/>
          </a:xfrm>
          <a:prstGeom prst="rect">
            <a:avLst/>
          </a:prstGeom>
        </p:spPr>
        <p:txBody>
          <a:bodyPr wrap="square">
            <a:spAutoFit/>
          </a:bodyPr>
          <a:lstStyle/>
          <a:p>
            <a:r>
              <a:rPr lang="en-US" dirty="0">
                <a:solidFill>
                  <a:schemeClr val="bg1"/>
                </a:solidFill>
                <a:latin typeface="Anaheim" charset="-18"/>
              </a:rPr>
              <a:t>The biggest cluster in Warsaw is populated by 15 venues. Warsaw has both most venues overall and when considering the biggest cluster.</a:t>
            </a:r>
            <a:endParaRPr lang="pl-PL" dirty="0">
              <a:solidFill>
                <a:schemeClr val="bg1"/>
              </a:solidFill>
              <a:latin typeface="Anaheim" charset="-18"/>
            </a:endParaRPr>
          </a:p>
        </p:txBody>
      </p:sp>
      <p:pic>
        <p:nvPicPr>
          <p:cNvPr id="11266" name="Picture 2" descr="C:\Users\Piotr Ułasiewicz\Desktop\projects\SpatialAnalysis\WarsawClus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3844"/>
            <a:ext cx="5094000" cy="352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25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a:t>Warsaw</a:t>
            </a:r>
            <a:endParaRPr lang="pl-PL" dirty="0"/>
          </a:p>
        </p:txBody>
      </p:sp>
      <p:pic>
        <p:nvPicPr>
          <p:cNvPr id="12290" name="Picture 2" descr="C:\Users\Piotr Ułasiewicz\Desktop\projects\SpatialAnalysis\warsawW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1071"/>
            <a:ext cx="5094000" cy="400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8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ctrTitle" idx="15"/>
          </p:nvPr>
        </p:nvSpPr>
        <p:spPr>
          <a:xfrm>
            <a:off x="6829900" y="111450"/>
            <a:ext cx="1942800" cy="11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TABLE OF CONTENTS</a:t>
            </a:r>
            <a:endParaRPr/>
          </a:p>
        </p:txBody>
      </p:sp>
      <p:sp>
        <p:nvSpPr>
          <p:cNvPr id="181" name="Google Shape;181;p28"/>
          <p:cNvSpPr txBox="1">
            <a:spLocks noGrp="1"/>
          </p:cNvSpPr>
          <p:nvPr>
            <p:ph type="title"/>
          </p:nvPr>
        </p:nvSpPr>
        <p:spPr>
          <a:xfrm rot="-5400000">
            <a:off x="3029038" y="1126013"/>
            <a:ext cx="1704000" cy="11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a:t>01</a:t>
            </a:r>
            <a:endParaRPr sz="4800"/>
          </a:p>
        </p:txBody>
      </p:sp>
      <p:sp>
        <p:nvSpPr>
          <p:cNvPr id="182" name="Google Shape;182;p28"/>
          <p:cNvSpPr txBox="1">
            <a:spLocks noGrp="1"/>
          </p:cNvSpPr>
          <p:nvPr>
            <p:ph type="subTitle" idx="1"/>
          </p:nvPr>
        </p:nvSpPr>
        <p:spPr>
          <a:xfrm>
            <a:off x="1295400" y="1538100"/>
            <a:ext cx="2055426" cy="334500"/>
          </a:xfrm>
          <a:prstGeom prst="rect">
            <a:avLst/>
          </a:prstGeom>
        </p:spPr>
        <p:txBody>
          <a:bodyPr spcFirstLastPara="1" wrap="square" lIns="91425" tIns="91425" rIns="91425" bIns="91425" anchor="ctr" anchorCtr="0">
            <a:noAutofit/>
          </a:bodyPr>
          <a:lstStyle/>
          <a:p>
            <a:pPr marL="0" lvl="0" indent="0"/>
            <a:r>
              <a:rPr lang="pl-PL" dirty="0" err="1"/>
              <a:t>Introduction</a:t>
            </a:r>
            <a:r>
              <a:rPr lang="pl-PL" dirty="0"/>
              <a:t> </a:t>
            </a:r>
            <a:r>
              <a:rPr lang="pl-PL" dirty="0" smtClean="0"/>
              <a:t>&amp; </a:t>
            </a:r>
            <a:r>
              <a:rPr lang="pl-PL" dirty="0"/>
              <a:t>Business Problem</a:t>
            </a:r>
            <a:endParaRPr dirty="0"/>
          </a:p>
        </p:txBody>
      </p:sp>
      <p:sp>
        <p:nvSpPr>
          <p:cNvPr id="183" name="Google Shape;183;p28"/>
          <p:cNvSpPr txBox="1">
            <a:spLocks noGrp="1"/>
          </p:cNvSpPr>
          <p:nvPr>
            <p:ph type="title" idx="2"/>
          </p:nvPr>
        </p:nvSpPr>
        <p:spPr>
          <a:xfrm rot="-5400000">
            <a:off x="3029038" y="2045938"/>
            <a:ext cx="1704000" cy="11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a:t>02</a:t>
            </a:r>
            <a:endParaRPr sz="4800"/>
          </a:p>
        </p:txBody>
      </p:sp>
      <p:sp>
        <p:nvSpPr>
          <p:cNvPr id="184" name="Google Shape;184;p28"/>
          <p:cNvSpPr txBox="1">
            <a:spLocks noGrp="1"/>
          </p:cNvSpPr>
          <p:nvPr>
            <p:ph type="subTitle" idx="3"/>
          </p:nvPr>
        </p:nvSpPr>
        <p:spPr>
          <a:xfrm>
            <a:off x="1252305" y="2458020"/>
            <a:ext cx="2098500" cy="334500"/>
          </a:xfrm>
          <a:prstGeom prst="rect">
            <a:avLst/>
          </a:prstGeom>
        </p:spPr>
        <p:txBody>
          <a:bodyPr spcFirstLastPara="1" wrap="square" lIns="91425" tIns="91425" rIns="91425" bIns="91425" anchor="ctr" anchorCtr="0">
            <a:noAutofit/>
          </a:bodyPr>
          <a:lstStyle/>
          <a:p>
            <a:pPr marL="0" lvl="0" indent="0"/>
            <a:r>
              <a:rPr lang="pl-PL" dirty="0"/>
              <a:t>Data</a:t>
            </a:r>
            <a:endParaRPr dirty="0"/>
          </a:p>
        </p:txBody>
      </p:sp>
      <p:sp>
        <p:nvSpPr>
          <p:cNvPr id="185" name="Google Shape;185;p28"/>
          <p:cNvSpPr txBox="1">
            <a:spLocks noGrp="1"/>
          </p:cNvSpPr>
          <p:nvPr>
            <p:ph type="title" idx="4"/>
          </p:nvPr>
        </p:nvSpPr>
        <p:spPr>
          <a:xfrm rot="-5400000">
            <a:off x="3029038" y="2965888"/>
            <a:ext cx="1704000" cy="11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dirty="0"/>
              <a:t>03</a:t>
            </a:r>
            <a:endParaRPr sz="4800" dirty="0"/>
          </a:p>
        </p:txBody>
      </p:sp>
      <p:sp>
        <p:nvSpPr>
          <p:cNvPr id="186" name="Google Shape;186;p28"/>
          <p:cNvSpPr txBox="1">
            <a:spLocks noGrp="1"/>
          </p:cNvSpPr>
          <p:nvPr>
            <p:ph type="subTitle" idx="5"/>
          </p:nvPr>
        </p:nvSpPr>
        <p:spPr>
          <a:xfrm>
            <a:off x="1183355" y="3377977"/>
            <a:ext cx="2098500" cy="334500"/>
          </a:xfrm>
          <a:prstGeom prst="rect">
            <a:avLst/>
          </a:prstGeom>
        </p:spPr>
        <p:txBody>
          <a:bodyPr spcFirstLastPara="1" wrap="square" lIns="91425" tIns="91425" rIns="91425" bIns="91425" anchor="ctr" anchorCtr="0">
            <a:noAutofit/>
          </a:bodyPr>
          <a:lstStyle/>
          <a:p>
            <a:pPr marL="0" lvl="0" indent="0"/>
            <a:r>
              <a:rPr lang="pl-PL" dirty="0" err="1"/>
              <a:t>Methodology</a:t>
            </a:r>
            <a:endParaRPr dirty="0"/>
          </a:p>
        </p:txBody>
      </p:sp>
      <p:sp>
        <p:nvSpPr>
          <p:cNvPr id="187" name="Google Shape;187;p28"/>
          <p:cNvSpPr txBox="1">
            <a:spLocks noGrp="1"/>
          </p:cNvSpPr>
          <p:nvPr>
            <p:ph type="title" idx="6"/>
          </p:nvPr>
        </p:nvSpPr>
        <p:spPr>
          <a:xfrm rot="-5400000">
            <a:off x="4430838" y="1126013"/>
            <a:ext cx="1704000" cy="11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a:t>04</a:t>
            </a:r>
            <a:endParaRPr sz="4800"/>
          </a:p>
        </p:txBody>
      </p:sp>
      <p:sp>
        <p:nvSpPr>
          <p:cNvPr id="188" name="Google Shape;188;p28"/>
          <p:cNvSpPr txBox="1">
            <a:spLocks noGrp="1"/>
          </p:cNvSpPr>
          <p:nvPr>
            <p:ph type="subTitle" idx="7"/>
          </p:nvPr>
        </p:nvSpPr>
        <p:spPr>
          <a:xfrm>
            <a:off x="5862150" y="1538100"/>
            <a:ext cx="1389900" cy="334500"/>
          </a:xfrm>
          <a:prstGeom prst="rect">
            <a:avLst/>
          </a:prstGeom>
        </p:spPr>
        <p:txBody>
          <a:bodyPr spcFirstLastPara="1" wrap="square" lIns="91425" tIns="91425" rIns="91425" bIns="91425" anchor="ctr" anchorCtr="0">
            <a:noAutofit/>
          </a:bodyPr>
          <a:lstStyle/>
          <a:p>
            <a:pPr marL="0" lvl="0" indent="0"/>
            <a:r>
              <a:rPr lang="pl-PL" dirty="0" err="1"/>
              <a:t>Results</a:t>
            </a:r>
            <a:endParaRPr dirty="0"/>
          </a:p>
        </p:txBody>
      </p:sp>
      <p:sp>
        <p:nvSpPr>
          <p:cNvPr id="189" name="Google Shape;189;p28"/>
          <p:cNvSpPr txBox="1">
            <a:spLocks noGrp="1"/>
          </p:cNvSpPr>
          <p:nvPr>
            <p:ph type="title" idx="8"/>
          </p:nvPr>
        </p:nvSpPr>
        <p:spPr>
          <a:xfrm rot="-5400000">
            <a:off x="4430838" y="2045938"/>
            <a:ext cx="1704000" cy="11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a:t>05</a:t>
            </a:r>
            <a:endParaRPr sz="4800"/>
          </a:p>
        </p:txBody>
      </p:sp>
      <p:sp>
        <p:nvSpPr>
          <p:cNvPr id="190" name="Google Shape;190;p28"/>
          <p:cNvSpPr txBox="1">
            <a:spLocks noGrp="1"/>
          </p:cNvSpPr>
          <p:nvPr>
            <p:ph type="subTitle" idx="9"/>
          </p:nvPr>
        </p:nvSpPr>
        <p:spPr>
          <a:xfrm>
            <a:off x="5862152" y="2458025"/>
            <a:ext cx="1078200" cy="334500"/>
          </a:xfrm>
          <a:prstGeom prst="rect">
            <a:avLst/>
          </a:prstGeom>
        </p:spPr>
        <p:txBody>
          <a:bodyPr spcFirstLastPara="1" wrap="square" lIns="91425" tIns="91425" rIns="91425" bIns="91425" anchor="ctr" anchorCtr="0">
            <a:noAutofit/>
          </a:bodyPr>
          <a:lstStyle/>
          <a:p>
            <a:pPr marL="0" lvl="0" indent="0"/>
            <a:r>
              <a:rPr lang="pl-PL" dirty="0" err="1"/>
              <a:t>Discussion</a:t>
            </a:r>
            <a:endParaRPr dirty="0"/>
          </a:p>
        </p:txBody>
      </p:sp>
      <p:sp>
        <p:nvSpPr>
          <p:cNvPr id="191" name="Google Shape;191;p28"/>
          <p:cNvSpPr txBox="1">
            <a:spLocks noGrp="1"/>
          </p:cNvSpPr>
          <p:nvPr>
            <p:ph type="title" idx="13"/>
          </p:nvPr>
        </p:nvSpPr>
        <p:spPr>
          <a:xfrm rot="-5400000">
            <a:off x="4430838" y="2965913"/>
            <a:ext cx="1704000" cy="11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800"/>
              <a:t>06</a:t>
            </a:r>
            <a:endParaRPr sz="4800"/>
          </a:p>
        </p:txBody>
      </p:sp>
      <p:sp>
        <p:nvSpPr>
          <p:cNvPr id="192" name="Google Shape;192;p28"/>
          <p:cNvSpPr txBox="1">
            <a:spLocks noGrp="1"/>
          </p:cNvSpPr>
          <p:nvPr>
            <p:ph type="subTitle" idx="14"/>
          </p:nvPr>
        </p:nvSpPr>
        <p:spPr>
          <a:xfrm>
            <a:off x="5862152" y="3378000"/>
            <a:ext cx="1313348" cy="334500"/>
          </a:xfrm>
          <a:prstGeom prst="rect">
            <a:avLst/>
          </a:prstGeom>
        </p:spPr>
        <p:txBody>
          <a:bodyPr spcFirstLastPara="1" wrap="square" lIns="91425" tIns="91425" rIns="91425" bIns="91425" anchor="ctr" anchorCtr="0">
            <a:noAutofit/>
          </a:bodyPr>
          <a:lstStyle/>
          <a:p>
            <a:pPr marL="0" lvl="0" indent="0"/>
            <a:r>
              <a:rPr lang="pl-PL" dirty="0" err="1"/>
              <a:t>Conclusions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p:cNvSpPr>
            <a:spLocks noGrp="1"/>
          </p:cNvSpPr>
          <p:nvPr>
            <p:ph type="subTitle" idx="1"/>
          </p:nvPr>
        </p:nvSpPr>
        <p:spPr/>
        <p:txBody>
          <a:bodyPr/>
          <a:lstStyle/>
          <a:p>
            <a:r>
              <a:rPr lang="pl-PL" sz="3200" b="1" dirty="0" err="1" smtClean="0"/>
              <a:t>Wroclaw</a:t>
            </a:r>
            <a:endParaRPr lang="pl-PL" sz="3200" b="1" dirty="0"/>
          </a:p>
        </p:txBody>
      </p:sp>
      <p:sp>
        <p:nvSpPr>
          <p:cNvPr id="3" name="Tytuł 2"/>
          <p:cNvSpPr>
            <a:spLocks noGrp="1"/>
          </p:cNvSpPr>
          <p:nvPr>
            <p:ph type="ctrTitle"/>
          </p:nvPr>
        </p:nvSpPr>
        <p:spPr/>
        <p:txBody>
          <a:bodyPr/>
          <a:lstStyle/>
          <a:p>
            <a:r>
              <a:rPr lang="pl-PL" dirty="0" smtClean="0"/>
              <a:t>O4 </a:t>
            </a:r>
            <a:r>
              <a:rPr lang="pl-PL" dirty="0" err="1" smtClean="0"/>
              <a:t>Results</a:t>
            </a:r>
            <a:endParaRPr lang="pl-PL" dirty="0"/>
          </a:p>
        </p:txBody>
      </p:sp>
    </p:spTree>
    <p:extLst>
      <p:ext uri="{BB962C8B-B14F-4D97-AF65-F5344CB8AC3E}">
        <p14:creationId xmlns:p14="http://schemas.microsoft.com/office/powerpoint/2010/main" val="627019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smtClean="0"/>
              <a:t>Wroclaw</a:t>
            </a:r>
            <a:endParaRPr lang="pl-PL" dirty="0"/>
          </a:p>
        </p:txBody>
      </p:sp>
      <p:sp>
        <p:nvSpPr>
          <p:cNvPr id="6" name="Prostokąt 5"/>
          <p:cNvSpPr/>
          <p:nvPr/>
        </p:nvSpPr>
        <p:spPr>
          <a:xfrm>
            <a:off x="5094000" y="1552523"/>
            <a:ext cx="4050000" cy="738664"/>
          </a:xfrm>
          <a:prstGeom prst="rect">
            <a:avLst/>
          </a:prstGeom>
        </p:spPr>
        <p:txBody>
          <a:bodyPr wrap="square">
            <a:spAutoFit/>
          </a:bodyPr>
          <a:lstStyle/>
          <a:p>
            <a:r>
              <a:rPr lang="en-US" dirty="0">
                <a:solidFill>
                  <a:schemeClr val="bg1"/>
                </a:solidFill>
                <a:latin typeface="Anaheim" charset="-18"/>
              </a:rPr>
              <a:t>There are 26 venues in Warsaw, spread out all over the city in different districts, with majority of them in the city </a:t>
            </a:r>
            <a:r>
              <a:rPr lang="en-US" dirty="0" err="1">
                <a:solidFill>
                  <a:schemeClr val="bg1"/>
                </a:solidFill>
                <a:latin typeface="Anaheim" charset="-18"/>
              </a:rPr>
              <a:t>centre</a:t>
            </a:r>
            <a:r>
              <a:rPr lang="en-US" dirty="0">
                <a:solidFill>
                  <a:schemeClr val="bg1"/>
                </a:solidFill>
                <a:latin typeface="Anaheim" charset="-18"/>
              </a:rPr>
              <a:t>.</a:t>
            </a:r>
            <a:endParaRPr lang="pl-PL" dirty="0">
              <a:solidFill>
                <a:schemeClr val="bg1"/>
              </a:solidFill>
              <a:latin typeface="Anaheim" charset="-18"/>
            </a:endParaRPr>
          </a:p>
        </p:txBody>
      </p:sp>
      <p:pic>
        <p:nvPicPr>
          <p:cNvPr id="13314" name="Picture 2" descr="C:\Users\Piotr Ułasiewicz\Desktop\projects\SpatialAnalysis\wrocl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6782"/>
            <a:ext cx="5094000" cy="348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9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smtClean="0"/>
              <a:t>Wroclaw</a:t>
            </a:r>
            <a:endParaRPr lang="pl-PL" dirty="0"/>
          </a:p>
        </p:txBody>
      </p:sp>
      <p:sp>
        <p:nvSpPr>
          <p:cNvPr id="3" name="Prostokąt 2"/>
          <p:cNvSpPr/>
          <p:nvPr/>
        </p:nvSpPr>
        <p:spPr>
          <a:xfrm>
            <a:off x="5094000" y="1613844"/>
            <a:ext cx="4050000" cy="738664"/>
          </a:xfrm>
          <a:prstGeom prst="rect">
            <a:avLst/>
          </a:prstGeom>
        </p:spPr>
        <p:txBody>
          <a:bodyPr wrap="square">
            <a:spAutoFit/>
          </a:bodyPr>
          <a:lstStyle/>
          <a:p>
            <a:r>
              <a:rPr lang="en-US" dirty="0">
                <a:solidFill>
                  <a:schemeClr val="bg1"/>
                </a:solidFill>
                <a:latin typeface="Anaheim" charset="-18"/>
              </a:rPr>
              <a:t>The biggest cluster in Warsaw is populated by 15 venues. Warsaw has both most venues overall and when considering the biggest cluster.</a:t>
            </a:r>
            <a:endParaRPr lang="pl-PL" dirty="0">
              <a:solidFill>
                <a:schemeClr val="bg1"/>
              </a:solidFill>
              <a:latin typeface="Anaheim" charset="-18"/>
            </a:endParaRPr>
          </a:p>
        </p:txBody>
      </p:sp>
      <p:pic>
        <p:nvPicPr>
          <p:cNvPr id="14338" name="Picture 2" descr="C:\Users\Piotr Ułasiewicz\Desktop\projects\SpatialAnalysis\wroclawClus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9828"/>
            <a:ext cx="5094000" cy="328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9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a:t>O4 </a:t>
            </a:r>
            <a:r>
              <a:rPr lang="pl-PL" dirty="0" err="1"/>
              <a:t>Results</a:t>
            </a:r>
            <a:r>
              <a:rPr lang="pl-PL" dirty="0"/>
              <a:t/>
            </a:r>
            <a:br>
              <a:rPr lang="pl-PL" dirty="0"/>
            </a:br>
            <a:r>
              <a:rPr lang="pl-PL" dirty="0" err="1" smtClean="0"/>
              <a:t>Wroclaw</a:t>
            </a:r>
            <a:endParaRPr lang="pl-PL" dirty="0"/>
          </a:p>
        </p:txBody>
      </p:sp>
      <p:pic>
        <p:nvPicPr>
          <p:cNvPr id="15362" name="Picture 2" descr="C:\Users\Piotr Ułasiewicz\Desktop\projects\SpatialAnalysis\wroclawW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4223"/>
            <a:ext cx="5094000" cy="3499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94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1062713" y="815181"/>
            <a:ext cx="2797200" cy="946200"/>
          </a:xfrm>
        </p:spPr>
        <p:txBody>
          <a:bodyPr/>
          <a:lstStyle/>
          <a:p>
            <a:r>
              <a:rPr lang="pl-PL" dirty="0" err="1" smtClean="0"/>
              <a:t>Distance</a:t>
            </a:r>
            <a:r>
              <a:rPr lang="pl-PL" dirty="0" smtClean="0"/>
              <a:t> </a:t>
            </a:r>
            <a:r>
              <a:rPr lang="pl-PL" dirty="0" err="1" smtClean="0"/>
              <a:t>within</a:t>
            </a:r>
            <a:r>
              <a:rPr lang="pl-PL" dirty="0" smtClean="0"/>
              <a:t> </a:t>
            </a:r>
            <a:r>
              <a:rPr lang="pl-PL" dirty="0" err="1" smtClean="0"/>
              <a:t>clusters</a:t>
            </a:r>
            <a:endParaRPr lang="pl-PL" dirty="0"/>
          </a:p>
        </p:txBody>
      </p:sp>
      <p:sp>
        <p:nvSpPr>
          <p:cNvPr id="3" name="Podtytuł 2"/>
          <p:cNvSpPr>
            <a:spLocks noGrp="1"/>
          </p:cNvSpPr>
          <p:nvPr>
            <p:ph type="subTitle" idx="1"/>
          </p:nvPr>
        </p:nvSpPr>
        <p:spPr/>
        <p:txBody>
          <a:bodyPr/>
          <a:lstStyle/>
          <a:p>
            <a:endParaRPr lang="pl-PL"/>
          </a:p>
        </p:txBody>
      </p:sp>
      <p:sp>
        <p:nvSpPr>
          <p:cNvPr id="4" name="Podtytuł 3"/>
          <p:cNvSpPr>
            <a:spLocks noGrp="1"/>
          </p:cNvSpPr>
          <p:nvPr>
            <p:ph type="subTitle" idx="2"/>
          </p:nvPr>
        </p:nvSpPr>
        <p:spPr/>
        <p:txBody>
          <a:bodyPr/>
          <a:lstStyle/>
          <a:p>
            <a:endParaRPr lang="pl-PL"/>
          </a:p>
        </p:txBody>
      </p:sp>
      <p:sp>
        <p:nvSpPr>
          <p:cNvPr id="5" name="Tytuł 4"/>
          <p:cNvSpPr>
            <a:spLocks noGrp="1"/>
          </p:cNvSpPr>
          <p:nvPr>
            <p:ph type="ctrTitle" idx="3"/>
          </p:nvPr>
        </p:nvSpPr>
        <p:spPr>
          <a:xfrm>
            <a:off x="5220588" y="1018381"/>
            <a:ext cx="2797200" cy="946200"/>
          </a:xfrm>
        </p:spPr>
        <p:txBody>
          <a:bodyPr/>
          <a:lstStyle/>
          <a:p>
            <a:r>
              <a:rPr lang="pl-PL" dirty="0" err="1" smtClean="0"/>
              <a:t>Venue</a:t>
            </a:r>
            <a:r>
              <a:rPr lang="pl-PL" dirty="0" smtClean="0"/>
              <a:t> rating in </a:t>
            </a:r>
            <a:r>
              <a:rPr lang="pl-PL" dirty="0" err="1" smtClean="0"/>
              <a:t>winning</a:t>
            </a:r>
            <a:r>
              <a:rPr lang="pl-PL" dirty="0" smtClean="0"/>
              <a:t> </a:t>
            </a:r>
            <a:r>
              <a:rPr lang="pl-PL" dirty="0" err="1" smtClean="0"/>
              <a:t>clusters</a:t>
            </a:r>
            <a:endParaRPr lang="pl-PL" dirty="0"/>
          </a:p>
        </p:txBody>
      </p:sp>
      <p:sp>
        <p:nvSpPr>
          <p:cNvPr id="6" name="Tytuł 5"/>
          <p:cNvSpPr>
            <a:spLocks noGrp="1"/>
          </p:cNvSpPr>
          <p:nvPr>
            <p:ph type="ctrTitle" idx="4"/>
          </p:nvPr>
        </p:nvSpPr>
        <p:spPr/>
        <p:txBody>
          <a:bodyPr/>
          <a:lstStyle/>
          <a:p>
            <a:r>
              <a:rPr lang="pl-PL" dirty="0" smtClean="0"/>
              <a:t>O4 </a:t>
            </a:r>
            <a:r>
              <a:rPr lang="pl-PL" dirty="0" err="1" smtClean="0"/>
              <a:t>Results</a:t>
            </a:r>
            <a:r>
              <a:rPr lang="pl-PL" dirty="0" smtClean="0"/>
              <a:t/>
            </a:r>
            <a:br>
              <a:rPr lang="pl-PL" dirty="0" smtClean="0"/>
            </a:br>
            <a:r>
              <a:rPr lang="pl-PL" dirty="0" smtClean="0"/>
              <a:t>Cluster </a:t>
            </a:r>
            <a:r>
              <a:rPr lang="pl-PL" dirty="0" err="1" smtClean="0"/>
              <a:t>analysis</a:t>
            </a:r>
            <a:endParaRPr lang="pl-PL" dirty="0"/>
          </a:p>
        </p:txBody>
      </p:sp>
      <p:graphicFrame>
        <p:nvGraphicFramePr>
          <p:cNvPr id="8" name="Tabela 7"/>
          <p:cNvGraphicFramePr>
            <a:graphicFrameLocks noGrp="1"/>
          </p:cNvGraphicFramePr>
          <p:nvPr>
            <p:extLst>
              <p:ext uri="{D42A27DB-BD31-4B8C-83A1-F6EECF244321}">
                <p14:modId xmlns:p14="http://schemas.microsoft.com/office/powerpoint/2010/main" val="3241800217"/>
              </p:ext>
            </p:extLst>
          </p:nvPr>
        </p:nvGraphicFramePr>
        <p:xfrm>
          <a:off x="298451" y="2019300"/>
          <a:ext cx="3778248" cy="2692399"/>
        </p:xfrm>
        <a:graphic>
          <a:graphicData uri="http://schemas.openxmlformats.org/drawingml/2006/table">
            <a:tbl>
              <a:tblPr>
                <a:tableStyleId>{3C2FFA5D-87B4-456A-9821-1D502468CF0F}</a:tableStyleId>
              </a:tblPr>
              <a:tblGrid>
                <a:gridCol w="1259416"/>
                <a:gridCol w="1259416"/>
                <a:gridCol w="1259416"/>
              </a:tblGrid>
              <a:tr h="1175555">
                <a:tc>
                  <a:txBody>
                    <a:bodyPr/>
                    <a:lstStyle/>
                    <a:p>
                      <a:pPr algn="r" fontAlgn="ctr"/>
                      <a:r>
                        <a:rPr lang="pl-PL" sz="1400" dirty="0">
                          <a:effectLst/>
                        </a:rPr>
                        <a:t>City</a:t>
                      </a:r>
                      <a:endParaRPr lang="pl-PL" sz="1400" b="1" dirty="0">
                        <a:effectLst/>
                      </a:endParaRPr>
                    </a:p>
                  </a:txBody>
                  <a:tcPr anchor="ctr"/>
                </a:tc>
                <a:tc>
                  <a:txBody>
                    <a:bodyPr/>
                    <a:lstStyle/>
                    <a:p>
                      <a:pPr algn="r" fontAlgn="ctr"/>
                      <a:r>
                        <a:rPr lang="en-US" sz="1400">
                          <a:effectLst/>
                        </a:rPr>
                        <a:t>Number of venues in biggest cluster</a:t>
                      </a:r>
                      <a:endParaRPr lang="en-US" sz="1400" b="1">
                        <a:effectLst/>
                      </a:endParaRPr>
                    </a:p>
                  </a:txBody>
                  <a:tcPr anchor="ctr"/>
                </a:tc>
                <a:tc>
                  <a:txBody>
                    <a:bodyPr/>
                    <a:lstStyle/>
                    <a:p>
                      <a:pPr algn="r" fontAlgn="ctr"/>
                      <a:r>
                        <a:rPr lang="pl-PL" sz="1400" dirty="0" err="1">
                          <a:effectLst/>
                        </a:rPr>
                        <a:t>Mean</a:t>
                      </a:r>
                      <a:r>
                        <a:rPr lang="pl-PL" sz="1400" dirty="0">
                          <a:effectLst/>
                        </a:rPr>
                        <a:t> </a:t>
                      </a:r>
                      <a:r>
                        <a:rPr lang="pl-PL" sz="1400" dirty="0" err="1">
                          <a:effectLst/>
                        </a:rPr>
                        <a:t>distance</a:t>
                      </a:r>
                      <a:endParaRPr lang="pl-PL" sz="1400" b="1" dirty="0">
                        <a:effectLst/>
                      </a:endParaRPr>
                    </a:p>
                  </a:txBody>
                  <a:tcPr anchor="ctr"/>
                </a:tc>
              </a:tr>
              <a:tr h="379211">
                <a:tc>
                  <a:txBody>
                    <a:bodyPr/>
                    <a:lstStyle/>
                    <a:p>
                      <a:pPr algn="r" fontAlgn="ctr"/>
                      <a:r>
                        <a:rPr lang="pl-PL" sz="1400">
                          <a:effectLst/>
                        </a:rPr>
                        <a:t>Cracow</a:t>
                      </a:r>
                    </a:p>
                  </a:txBody>
                  <a:tcPr anchor="ctr"/>
                </a:tc>
                <a:tc>
                  <a:txBody>
                    <a:bodyPr/>
                    <a:lstStyle/>
                    <a:p>
                      <a:pPr algn="r" fontAlgn="ctr"/>
                      <a:r>
                        <a:rPr lang="pl-PL" sz="1400">
                          <a:effectLst/>
                        </a:rPr>
                        <a:t>10</a:t>
                      </a:r>
                    </a:p>
                  </a:txBody>
                  <a:tcPr anchor="ctr"/>
                </a:tc>
                <a:tc>
                  <a:txBody>
                    <a:bodyPr/>
                    <a:lstStyle/>
                    <a:p>
                      <a:pPr algn="r" fontAlgn="ctr"/>
                      <a:r>
                        <a:rPr lang="pl-PL" sz="1400" dirty="0">
                          <a:effectLst/>
                        </a:rPr>
                        <a:t>0.024</a:t>
                      </a:r>
                    </a:p>
                  </a:txBody>
                  <a:tcPr anchor="ctr"/>
                </a:tc>
              </a:tr>
              <a:tr h="379211">
                <a:tc>
                  <a:txBody>
                    <a:bodyPr/>
                    <a:lstStyle/>
                    <a:p>
                      <a:pPr algn="r" fontAlgn="ctr"/>
                      <a:r>
                        <a:rPr lang="pl-PL" sz="1400">
                          <a:effectLst/>
                        </a:rPr>
                        <a:t>Poznan</a:t>
                      </a:r>
                    </a:p>
                  </a:txBody>
                  <a:tcPr anchor="ctr"/>
                </a:tc>
                <a:tc>
                  <a:txBody>
                    <a:bodyPr/>
                    <a:lstStyle/>
                    <a:p>
                      <a:pPr algn="r" fontAlgn="ctr"/>
                      <a:r>
                        <a:rPr lang="pl-PL" sz="1400">
                          <a:effectLst/>
                        </a:rPr>
                        <a:t>2</a:t>
                      </a:r>
                    </a:p>
                  </a:txBody>
                  <a:tcPr anchor="ctr"/>
                </a:tc>
                <a:tc>
                  <a:txBody>
                    <a:bodyPr/>
                    <a:lstStyle/>
                    <a:p>
                      <a:pPr algn="r" fontAlgn="ctr"/>
                      <a:r>
                        <a:rPr lang="pl-PL" sz="1400">
                          <a:effectLst/>
                        </a:rPr>
                        <a:t>0.021</a:t>
                      </a:r>
                    </a:p>
                  </a:txBody>
                  <a:tcPr anchor="ctr"/>
                </a:tc>
              </a:tr>
              <a:tr h="379211">
                <a:tc>
                  <a:txBody>
                    <a:bodyPr/>
                    <a:lstStyle/>
                    <a:p>
                      <a:pPr algn="r" fontAlgn="ctr"/>
                      <a:r>
                        <a:rPr lang="pl-PL" sz="1400">
                          <a:effectLst/>
                        </a:rPr>
                        <a:t>Warsaw</a:t>
                      </a:r>
                    </a:p>
                  </a:txBody>
                  <a:tcPr anchor="ctr"/>
                </a:tc>
                <a:tc>
                  <a:txBody>
                    <a:bodyPr/>
                    <a:lstStyle/>
                    <a:p>
                      <a:pPr algn="r" fontAlgn="ctr"/>
                      <a:r>
                        <a:rPr lang="pl-PL" sz="1400">
                          <a:effectLst/>
                        </a:rPr>
                        <a:t>15</a:t>
                      </a:r>
                    </a:p>
                  </a:txBody>
                  <a:tcPr anchor="ctr"/>
                </a:tc>
                <a:tc>
                  <a:txBody>
                    <a:bodyPr/>
                    <a:lstStyle/>
                    <a:p>
                      <a:pPr algn="r" fontAlgn="ctr"/>
                      <a:r>
                        <a:rPr lang="pl-PL" sz="1400">
                          <a:effectLst/>
                        </a:rPr>
                        <a:t>0.059</a:t>
                      </a:r>
                    </a:p>
                  </a:txBody>
                  <a:tcPr anchor="ctr"/>
                </a:tc>
              </a:tr>
              <a:tr h="379211">
                <a:tc>
                  <a:txBody>
                    <a:bodyPr/>
                    <a:lstStyle/>
                    <a:p>
                      <a:pPr algn="r" fontAlgn="ctr"/>
                      <a:r>
                        <a:rPr lang="pl-PL" sz="1400">
                          <a:effectLst/>
                        </a:rPr>
                        <a:t>Wroclaw</a:t>
                      </a:r>
                    </a:p>
                  </a:txBody>
                  <a:tcPr anchor="ctr"/>
                </a:tc>
                <a:tc>
                  <a:txBody>
                    <a:bodyPr/>
                    <a:lstStyle/>
                    <a:p>
                      <a:pPr algn="r" fontAlgn="ctr"/>
                      <a:r>
                        <a:rPr lang="pl-PL" sz="1400">
                          <a:effectLst/>
                        </a:rPr>
                        <a:t>7</a:t>
                      </a:r>
                    </a:p>
                  </a:txBody>
                  <a:tcPr anchor="ctr"/>
                </a:tc>
                <a:tc>
                  <a:txBody>
                    <a:bodyPr/>
                    <a:lstStyle/>
                    <a:p>
                      <a:pPr algn="r" fontAlgn="ctr"/>
                      <a:r>
                        <a:rPr lang="pl-PL" sz="1400" dirty="0">
                          <a:effectLst/>
                        </a:rPr>
                        <a:t>0.018</a:t>
                      </a:r>
                    </a:p>
                  </a:txBody>
                  <a:tcPr anchor="ctr"/>
                </a:tc>
              </a:tr>
            </a:tbl>
          </a:graphicData>
        </a:graphic>
      </p:graphicFrame>
      <p:graphicFrame>
        <p:nvGraphicFramePr>
          <p:cNvPr id="9" name="Tabela 8"/>
          <p:cNvGraphicFramePr>
            <a:graphicFrameLocks noGrp="1"/>
          </p:cNvGraphicFramePr>
          <p:nvPr>
            <p:extLst>
              <p:ext uri="{D42A27DB-BD31-4B8C-83A1-F6EECF244321}">
                <p14:modId xmlns:p14="http://schemas.microsoft.com/office/powerpoint/2010/main" val="3690087713"/>
              </p:ext>
            </p:extLst>
          </p:nvPr>
        </p:nvGraphicFramePr>
        <p:xfrm>
          <a:off x="4229100" y="2042795"/>
          <a:ext cx="4762500" cy="2743200"/>
        </p:xfrm>
        <a:graphic>
          <a:graphicData uri="http://schemas.openxmlformats.org/drawingml/2006/table">
            <a:tbl>
              <a:tblPr>
                <a:tableStyleId>{125E5076-3810-47DD-B79F-674D7AD40C01}</a:tableStyleId>
              </a:tblPr>
              <a:tblGrid>
                <a:gridCol w="787400"/>
                <a:gridCol w="812800"/>
                <a:gridCol w="864116"/>
                <a:gridCol w="1259848"/>
                <a:gridCol w="1038336"/>
              </a:tblGrid>
              <a:tr h="0">
                <a:tc>
                  <a:txBody>
                    <a:bodyPr/>
                    <a:lstStyle/>
                    <a:p>
                      <a:pPr algn="ctr" fontAlgn="ctr"/>
                      <a:endParaRPr lang="pl-PL" b="1" dirty="0">
                        <a:effectLst/>
                      </a:endParaRPr>
                    </a:p>
                  </a:txBody>
                  <a:tcPr anchor="ctr"/>
                </a:tc>
                <a:tc>
                  <a:txBody>
                    <a:bodyPr/>
                    <a:lstStyle/>
                    <a:p>
                      <a:pPr algn="ctr" fontAlgn="ctr"/>
                      <a:r>
                        <a:rPr lang="pl-PL" dirty="0" err="1" smtClean="0">
                          <a:effectLst/>
                        </a:rPr>
                        <a:t>Cracow</a:t>
                      </a:r>
                      <a:endParaRPr lang="pl-PL" b="1" dirty="0">
                        <a:effectLst/>
                      </a:endParaRPr>
                    </a:p>
                  </a:txBody>
                  <a:tcPr anchor="ctr"/>
                </a:tc>
                <a:tc>
                  <a:txBody>
                    <a:bodyPr/>
                    <a:lstStyle/>
                    <a:p>
                      <a:pPr algn="ctr" fontAlgn="ctr"/>
                      <a:r>
                        <a:rPr lang="pl-PL" dirty="0" err="1" smtClean="0">
                          <a:effectLst/>
                        </a:rPr>
                        <a:t>Poznan</a:t>
                      </a:r>
                      <a:endParaRPr lang="pl-PL" b="1" dirty="0">
                        <a:effectLst/>
                      </a:endParaRPr>
                    </a:p>
                  </a:txBody>
                  <a:tcPr anchor="ctr"/>
                </a:tc>
                <a:tc>
                  <a:txBody>
                    <a:bodyPr/>
                    <a:lstStyle/>
                    <a:p>
                      <a:pPr algn="ctr" fontAlgn="ctr"/>
                      <a:r>
                        <a:rPr lang="pl-PL" dirty="0" err="1" smtClean="0">
                          <a:effectLst/>
                        </a:rPr>
                        <a:t>Warsaw</a:t>
                      </a:r>
                      <a:endParaRPr lang="pl-PL" b="1" dirty="0">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l-PL" dirty="0" err="1" smtClean="0">
                          <a:effectLst/>
                        </a:rPr>
                        <a:t>Wroclaw</a:t>
                      </a:r>
                      <a:endParaRPr lang="pl-PL" b="1" dirty="0" smtClean="0">
                        <a:effectLst/>
                      </a:endParaRPr>
                    </a:p>
                  </a:txBody>
                  <a:tcPr anchor="ctr"/>
                </a:tc>
              </a:tr>
              <a:tr h="0">
                <a:tc>
                  <a:txBody>
                    <a:bodyPr/>
                    <a:lstStyle/>
                    <a:p>
                      <a:pPr algn="r" fontAlgn="ctr"/>
                      <a:r>
                        <a:rPr lang="pl-PL">
                          <a:effectLst/>
                        </a:rPr>
                        <a:t>count</a:t>
                      </a:r>
                    </a:p>
                  </a:txBody>
                  <a:tcPr anchor="ctr"/>
                </a:tc>
                <a:tc>
                  <a:txBody>
                    <a:bodyPr/>
                    <a:lstStyle/>
                    <a:p>
                      <a:pPr algn="r" fontAlgn="ctr"/>
                      <a:r>
                        <a:rPr lang="pl-PL" dirty="0">
                          <a:effectLst/>
                        </a:rPr>
                        <a:t>10</a:t>
                      </a:r>
                    </a:p>
                  </a:txBody>
                  <a:tcPr anchor="ctr"/>
                </a:tc>
                <a:tc>
                  <a:txBody>
                    <a:bodyPr/>
                    <a:lstStyle/>
                    <a:p>
                      <a:pPr algn="r" fontAlgn="ctr"/>
                      <a:r>
                        <a:rPr lang="pl-PL" dirty="0">
                          <a:effectLst/>
                        </a:rPr>
                        <a:t>1</a:t>
                      </a:r>
                    </a:p>
                  </a:txBody>
                  <a:tcPr anchor="ctr"/>
                </a:tc>
                <a:tc>
                  <a:txBody>
                    <a:bodyPr/>
                    <a:lstStyle/>
                    <a:p>
                      <a:pPr algn="r" fontAlgn="ctr"/>
                      <a:r>
                        <a:rPr lang="pl-PL">
                          <a:effectLst/>
                        </a:rPr>
                        <a:t>5</a:t>
                      </a:r>
                    </a:p>
                  </a:txBody>
                  <a:tcPr anchor="ctr"/>
                </a:tc>
                <a:tc>
                  <a:txBody>
                    <a:bodyPr/>
                    <a:lstStyle/>
                    <a:p>
                      <a:pPr algn="r" fontAlgn="ctr"/>
                      <a:r>
                        <a:rPr lang="pl-PL" dirty="0">
                          <a:effectLst/>
                        </a:rPr>
                        <a:t>5</a:t>
                      </a:r>
                    </a:p>
                  </a:txBody>
                  <a:tcPr anchor="ctr"/>
                </a:tc>
              </a:tr>
              <a:tr h="0">
                <a:tc>
                  <a:txBody>
                    <a:bodyPr/>
                    <a:lstStyle/>
                    <a:p>
                      <a:pPr algn="r" fontAlgn="ctr"/>
                      <a:r>
                        <a:rPr lang="pl-PL">
                          <a:effectLst/>
                        </a:rPr>
                        <a:t>mean</a:t>
                      </a:r>
                    </a:p>
                  </a:txBody>
                  <a:tcPr anchor="ctr"/>
                </a:tc>
                <a:tc>
                  <a:txBody>
                    <a:bodyPr/>
                    <a:lstStyle/>
                    <a:p>
                      <a:pPr algn="r" fontAlgn="ctr"/>
                      <a:r>
                        <a:rPr lang="pl-PL">
                          <a:effectLst/>
                        </a:rPr>
                        <a:t>6.89</a:t>
                      </a:r>
                    </a:p>
                  </a:txBody>
                  <a:tcPr anchor="ctr"/>
                </a:tc>
                <a:tc>
                  <a:txBody>
                    <a:bodyPr/>
                    <a:lstStyle/>
                    <a:p>
                      <a:pPr algn="r" fontAlgn="ctr"/>
                      <a:r>
                        <a:rPr lang="pl-PL">
                          <a:effectLst/>
                        </a:rPr>
                        <a:t>6.8</a:t>
                      </a:r>
                    </a:p>
                  </a:txBody>
                  <a:tcPr anchor="ctr"/>
                </a:tc>
                <a:tc>
                  <a:txBody>
                    <a:bodyPr/>
                    <a:lstStyle/>
                    <a:p>
                      <a:pPr algn="r" fontAlgn="ctr"/>
                      <a:r>
                        <a:rPr lang="pl-PL">
                          <a:effectLst/>
                        </a:rPr>
                        <a:t>7.32</a:t>
                      </a:r>
                    </a:p>
                  </a:txBody>
                  <a:tcPr anchor="ctr"/>
                </a:tc>
                <a:tc>
                  <a:txBody>
                    <a:bodyPr/>
                    <a:lstStyle/>
                    <a:p>
                      <a:pPr algn="r" fontAlgn="ctr"/>
                      <a:r>
                        <a:rPr lang="pl-PL" dirty="0">
                          <a:effectLst/>
                        </a:rPr>
                        <a:t>6.88</a:t>
                      </a:r>
                    </a:p>
                  </a:txBody>
                  <a:tcPr anchor="ctr"/>
                </a:tc>
              </a:tr>
              <a:tr h="0">
                <a:tc>
                  <a:txBody>
                    <a:bodyPr/>
                    <a:lstStyle/>
                    <a:p>
                      <a:pPr algn="r" fontAlgn="ctr"/>
                      <a:r>
                        <a:rPr lang="pl-PL">
                          <a:effectLst/>
                        </a:rPr>
                        <a:t>std</a:t>
                      </a:r>
                    </a:p>
                  </a:txBody>
                  <a:tcPr anchor="ctr"/>
                </a:tc>
                <a:tc>
                  <a:txBody>
                    <a:bodyPr/>
                    <a:lstStyle/>
                    <a:p>
                      <a:pPr algn="r" fontAlgn="ctr"/>
                      <a:r>
                        <a:rPr lang="pl-PL">
                          <a:effectLst/>
                        </a:rPr>
                        <a:t>0.86</a:t>
                      </a:r>
                    </a:p>
                  </a:txBody>
                  <a:tcPr anchor="ctr"/>
                </a:tc>
                <a:tc>
                  <a:txBody>
                    <a:bodyPr/>
                    <a:lstStyle/>
                    <a:p>
                      <a:pPr algn="r" fontAlgn="ctr"/>
                      <a:r>
                        <a:rPr lang="pl-PL">
                          <a:effectLst/>
                        </a:rPr>
                        <a:t>NaN</a:t>
                      </a:r>
                    </a:p>
                  </a:txBody>
                  <a:tcPr anchor="ctr"/>
                </a:tc>
                <a:tc>
                  <a:txBody>
                    <a:bodyPr/>
                    <a:lstStyle/>
                    <a:p>
                      <a:pPr algn="r" fontAlgn="ctr"/>
                      <a:r>
                        <a:rPr lang="pl-PL">
                          <a:effectLst/>
                        </a:rPr>
                        <a:t>0.90</a:t>
                      </a:r>
                    </a:p>
                  </a:txBody>
                  <a:tcPr anchor="ctr"/>
                </a:tc>
                <a:tc>
                  <a:txBody>
                    <a:bodyPr/>
                    <a:lstStyle/>
                    <a:p>
                      <a:pPr algn="r" fontAlgn="ctr"/>
                      <a:r>
                        <a:rPr lang="pl-PL">
                          <a:effectLst/>
                        </a:rPr>
                        <a:t>0.81</a:t>
                      </a:r>
                    </a:p>
                  </a:txBody>
                  <a:tcPr anchor="ctr"/>
                </a:tc>
              </a:tr>
              <a:tr h="0">
                <a:tc>
                  <a:txBody>
                    <a:bodyPr/>
                    <a:lstStyle/>
                    <a:p>
                      <a:pPr algn="r" fontAlgn="ctr"/>
                      <a:r>
                        <a:rPr lang="pl-PL">
                          <a:effectLst/>
                        </a:rPr>
                        <a:t>min</a:t>
                      </a:r>
                    </a:p>
                  </a:txBody>
                  <a:tcPr anchor="ctr"/>
                </a:tc>
                <a:tc>
                  <a:txBody>
                    <a:bodyPr/>
                    <a:lstStyle/>
                    <a:p>
                      <a:pPr algn="r" fontAlgn="ctr"/>
                      <a:r>
                        <a:rPr lang="pl-PL">
                          <a:effectLst/>
                        </a:rPr>
                        <a:t>5.8</a:t>
                      </a:r>
                    </a:p>
                  </a:txBody>
                  <a:tcPr anchor="ctr"/>
                </a:tc>
                <a:tc>
                  <a:txBody>
                    <a:bodyPr/>
                    <a:lstStyle/>
                    <a:p>
                      <a:pPr algn="r" fontAlgn="ctr"/>
                      <a:r>
                        <a:rPr lang="pl-PL">
                          <a:effectLst/>
                        </a:rPr>
                        <a:t>6.8</a:t>
                      </a:r>
                    </a:p>
                  </a:txBody>
                  <a:tcPr anchor="ctr"/>
                </a:tc>
                <a:tc>
                  <a:txBody>
                    <a:bodyPr/>
                    <a:lstStyle/>
                    <a:p>
                      <a:pPr algn="r" fontAlgn="ctr"/>
                      <a:r>
                        <a:rPr lang="pl-PL">
                          <a:effectLst/>
                        </a:rPr>
                        <a:t>5.8</a:t>
                      </a:r>
                    </a:p>
                  </a:txBody>
                  <a:tcPr anchor="ctr"/>
                </a:tc>
                <a:tc>
                  <a:txBody>
                    <a:bodyPr/>
                    <a:lstStyle/>
                    <a:p>
                      <a:pPr algn="r" fontAlgn="ctr"/>
                      <a:r>
                        <a:rPr lang="pl-PL">
                          <a:effectLst/>
                        </a:rPr>
                        <a:t>6.1</a:t>
                      </a:r>
                    </a:p>
                  </a:txBody>
                  <a:tcPr anchor="ctr"/>
                </a:tc>
              </a:tr>
              <a:tr h="0">
                <a:tc>
                  <a:txBody>
                    <a:bodyPr/>
                    <a:lstStyle/>
                    <a:p>
                      <a:pPr algn="r" fontAlgn="ctr"/>
                      <a:r>
                        <a:rPr lang="pl-PL">
                          <a:effectLst/>
                        </a:rPr>
                        <a:t>25%</a:t>
                      </a:r>
                    </a:p>
                  </a:txBody>
                  <a:tcPr anchor="ctr"/>
                </a:tc>
                <a:tc>
                  <a:txBody>
                    <a:bodyPr/>
                    <a:lstStyle/>
                    <a:p>
                      <a:pPr algn="r" fontAlgn="ctr"/>
                      <a:r>
                        <a:rPr lang="pl-PL">
                          <a:effectLst/>
                        </a:rPr>
                        <a:t>6.3</a:t>
                      </a:r>
                    </a:p>
                  </a:txBody>
                  <a:tcPr anchor="ctr"/>
                </a:tc>
                <a:tc>
                  <a:txBody>
                    <a:bodyPr/>
                    <a:lstStyle/>
                    <a:p>
                      <a:pPr algn="r" fontAlgn="ctr"/>
                      <a:r>
                        <a:rPr lang="pl-PL">
                          <a:effectLst/>
                        </a:rPr>
                        <a:t>6.8</a:t>
                      </a:r>
                    </a:p>
                  </a:txBody>
                  <a:tcPr anchor="ctr"/>
                </a:tc>
                <a:tc>
                  <a:txBody>
                    <a:bodyPr/>
                    <a:lstStyle/>
                    <a:p>
                      <a:pPr algn="r" fontAlgn="ctr"/>
                      <a:r>
                        <a:rPr lang="pl-PL">
                          <a:effectLst/>
                        </a:rPr>
                        <a:t>7.2</a:t>
                      </a:r>
                    </a:p>
                  </a:txBody>
                  <a:tcPr anchor="ctr"/>
                </a:tc>
                <a:tc>
                  <a:txBody>
                    <a:bodyPr/>
                    <a:lstStyle/>
                    <a:p>
                      <a:pPr algn="r" fontAlgn="ctr"/>
                      <a:r>
                        <a:rPr lang="pl-PL">
                          <a:effectLst/>
                        </a:rPr>
                        <a:t>6.4</a:t>
                      </a:r>
                    </a:p>
                  </a:txBody>
                  <a:tcPr anchor="ctr"/>
                </a:tc>
              </a:tr>
              <a:tr h="0">
                <a:tc>
                  <a:txBody>
                    <a:bodyPr/>
                    <a:lstStyle/>
                    <a:p>
                      <a:pPr algn="r" fontAlgn="ctr"/>
                      <a:r>
                        <a:rPr lang="pl-PL">
                          <a:effectLst/>
                        </a:rPr>
                        <a:t>50%</a:t>
                      </a:r>
                    </a:p>
                  </a:txBody>
                  <a:tcPr anchor="ctr"/>
                </a:tc>
                <a:tc>
                  <a:txBody>
                    <a:bodyPr/>
                    <a:lstStyle/>
                    <a:p>
                      <a:pPr algn="r" fontAlgn="ctr"/>
                      <a:r>
                        <a:rPr lang="pl-PL">
                          <a:effectLst/>
                        </a:rPr>
                        <a:t>6.65</a:t>
                      </a:r>
                    </a:p>
                  </a:txBody>
                  <a:tcPr anchor="ctr"/>
                </a:tc>
                <a:tc>
                  <a:txBody>
                    <a:bodyPr/>
                    <a:lstStyle/>
                    <a:p>
                      <a:pPr algn="r" fontAlgn="ctr"/>
                      <a:r>
                        <a:rPr lang="pl-PL">
                          <a:effectLst/>
                        </a:rPr>
                        <a:t>6.8</a:t>
                      </a:r>
                    </a:p>
                  </a:txBody>
                  <a:tcPr anchor="ctr"/>
                </a:tc>
                <a:tc>
                  <a:txBody>
                    <a:bodyPr/>
                    <a:lstStyle/>
                    <a:p>
                      <a:pPr algn="r" fontAlgn="ctr"/>
                      <a:r>
                        <a:rPr lang="pl-PL">
                          <a:effectLst/>
                        </a:rPr>
                        <a:t>7.7</a:t>
                      </a:r>
                    </a:p>
                  </a:txBody>
                  <a:tcPr anchor="ctr"/>
                </a:tc>
                <a:tc>
                  <a:txBody>
                    <a:bodyPr/>
                    <a:lstStyle/>
                    <a:p>
                      <a:pPr algn="r" fontAlgn="ctr"/>
                      <a:r>
                        <a:rPr lang="pl-PL">
                          <a:effectLst/>
                        </a:rPr>
                        <a:t>6.7</a:t>
                      </a:r>
                    </a:p>
                  </a:txBody>
                  <a:tcPr anchor="ctr"/>
                </a:tc>
              </a:tr>
              <a:tr h="0">
                <a:tc>
                  <a:txBody>
                    <a:bodyPr/>
                    <a:lstStyle/>
                    <a:p>
                      <a:pPr algn="r" fontAlgn="ctr"/>
                      <a:r>
                        <a:rPr lang="pl-PL">
                          <a:effectLst/>
                        </a:rPr>
                        <a:t>75%</a:t>
                      </a:r>
                    </a:p>
                  </a:txBody>
                  <a:tcPr anchor="ctr"/>
                </a:tc>
                <a:tc>
                  <a:txBody>
                    <a:bodyPr/>
                    <a:lstStyle/>
                    <a:p>
                      <a:pPr algn="r" fontAlgn="ctr"/>
                      <a:r>
                        <a:rPr lang="pl-PL">
                          <a:effectLst/>
                        </a:rPr>
                        <a:t>7.775</a:t>
                      </a:r>
                    </a:p>
                  </a:txBody>
                  <a:tcPr anchor="ctr"/>
                </a:tc>
                <a:tc>
                  <a:txBody>
                    <a:bodyPr/>
                    <a:lstStyle/>
                    <a:p>
                      <a:pPr algn="r" fontAlgn="ctr"/>
                      <a:r>
                        <a:rPr lang="pl-PL">
                          <a:effectLst/>
                        </a:rPr>
                        <a:t>6.8</a:t>
                      </a:r>
                    </a:p>
                  </a:txBody>
                  <a:tcPr anchor="ctr"/>
                </a:tc>
                <a:tc>
                  <a:txBody>
                    <a:bodyPr/>
                    <a:lstStyle/>
                    <a:p>
                      <a:pPr algn="r" fontAlgn="ctr"/>
                      <a:r>
                        <a:rPr lang="pl-PL">
                          <a:effectLst/>
                        </a:rPr>
                        <a:t>7.9</a:t>
                      </a:r>
                    </a:p>
                  </a:txBody>
                  <a:tcPr anchor="ctr"/>
                </a:tc>
                <a:tc>
                  <a:txBody>
                    <a:bodyPr/>
                    <a:lstStyle/>
                    <a:p>
                      <a:pPr algn="r" fontAlgn="ctr"/>
                      <a:r>
                        <a:rPr lang="pl-PL">
                          <a:effectLst/>
                        </a:rPr>
                        <a:t>7.0</a:t>
                      </a:r>
                    </a:p>
                  </a:txBody>
                  <a:tcPr anchor="ctr"/>
                </a:tc>
              </a:tr>
              <a:tr h="0">
                <a:tc>
                  <a:txBody>
                    <a:bodyPr/>
                    <a:lstStyle/>
                    <a:p>
                      <a:pPr algn="r" fontAlgn="ctr"/>
                      <a:r>
                        <a:rPr lang="pl-PL">
                          <a:effectLst/>
                        </a:rPr>
                        <a:t>max</a:t>
                      </a:r>
                    </a:p>
                  </a:txBody>
                  <a:tcPr anchor="ctr"/>
                </a:tc>
                <a:tc>
                  <a:txBody>
                    <a:bodyPr/>
                    <a:lstStyle/>
                    <a:p>
                      <a:pPr algn="r" fontAlgn="ctr"/>
                      <a:r>
                        <a:rPr lang="pl-PL">
                          <a:effectLst/>
                        </a:rPr>
                        <a:t>8.1</a:t>
                      </a:r>
                    </a:p>
                  </a:txBody>
                  <a:tcPr anchor="ctr"/>
                </a:tc>
                <a:tc>
                  <a:txBody>
                    <a:bodyPr/>
                    <a:lstStyle/>
                    <a:p>
                      <a:pPr algn="r" fontAlgn="ctr"/>
                      <a:r>
                        <a:rPr lang="pl-PL" dirty="0">
                          <a:effectLst/>
                        </a:rPr>
                        <a:t>6.8</a:t>
                      </a:r>
                    </a:p>
                  </a:txBody>
                  <a:tcPr anchor="ctr"/>
                </a:tc>
                <a:tc>
                  <a:txBody>
                    <a:bodyPr/>
                    <a:lstStyle/>
                    <a:p>
                      <a:pPr algn="r" fontAlgn="ctr"/>
                      <a:r>
                        <a:rPr lang="pl-PL">
                          <a:effectLst/>
                        </a:rPr>
                        <a:t>8.0</a:t>
                      </a:r>
                    </a:p>
                  </a:txBody>
                  <a:tcPr anchor="ctr"/>
                </a:tc>
                <a:tc>
                  <a:txBody>
                    <a:bodyPr/>
                    <a:lstStyle/>
                    <a:p>
                      <a:pPr algn="r" fontAlgn="ctr"/>
                      <a:r>
                        <a:rPr lang="pl-PL" dirty="0">
                          <a:effectLst/>
                        </a:rPr>
                        <a:t>8.2</a:t>
                      </a:r>
                    </a:p>
                  </a:txBody>
                  <a:tcPr anchor="ctr"/>
                </a:tc>
              </a:tr>
            </a:tbl>
          </a:graphicData>
        </a:graphic>
      </p:graphicFrame>
    </p:spTree>
    <p:extLst>
      <p:ext uri="{BB962C8B-B14F-4D97-AF65-F5344CB8AC3E}">
        <p14:creationId xmlns:p14="http://schemas.microsoft.com/office/powerpoint/2010/main" val="4049529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1382700" y="1259681"/>
            <a:ext cx="2797200" cy="946200"/>
          </a:xfrm>
        </p:spPr>
        <p:txBody>
          <a:bodyPr/>
          <a:lstStyle/>
          <a:p>
            <a:r>
              <a:rPr lang="pl-PL" dirty="0" smtClean="0"/>
              <a:t>Box plot</a:t>
            </a:r>
            <a:endParaRPr lang="pl-PL" dirty="0"/>
          </a:p>
        </p:txBody>
      </p:sp>
      <p:sp>
        <p:nvSpPr>
          <p:cNvPr id="3" name="Podtytuł 2"/>
          <p:cNvSpPr>
            <a:spLocks noGrp="1"/>
          </p:cNvSpPr>
          <p:nvPr>
            <p:ph type="subTitle" idx="1"/>
          </p:nvPr>
        </p:nvSpPr>
        <p:spPr/>
        <p:txBody>
          <a:bodyPr/>
          <a:lstStyle/>
          <a:p>
            <a:endParaRPr lang="pl-PL"/>
          </a:p>
        </p:txBody>
      </p:sp>
      <p:sp>
        <p:nvSpPr>
          <p:cNvPr id="4" name="Podtytuł 3"/>
          <p:cNvSpPr>
            <a:spLocks noGrp="1"/>
          </p:cNvSpPr>
          <p:nvPr>
            <p:ph type="subTitle" idx="2"/>
          </p:nvPr>
        </p:nvSpPr>
        <p:spPr/>
        <p:txBody>
          <a:bodyPr/>
          <a:lstStyle/>
          <a:p>
            <a:endParaRPr lang="pl-PL"/>
          </a:p>
        </p:txBody>
      </p:sp>
      <p:sp>
        <p:nvSpPr>
          <p:cNvPr id="5" name="Tytuł 4"/>
          <p:cNvSpPr>
            <a:spLocks noGrp="1"/>
          </p:cNvSpPr>
          <p:nvPr>
            <p:ph type="ctrTitle" idx="3"/>
          </p:nvPr>
        </p:nvSpPr>
        <p:spPr>
          <a:xfrm>
            <a:off x="5014900" y="1259681"/>
            <a:ext cx="2797200" cy="946200"/>
          </a:xfrm>
        </p:spPr>
        <p:txBody>
          <a:bodyPr/>
          <a:lstStyle/>
          <a:p>
            <a:r>
              <a:rPr lang="pl-PL" dirty="0" err="1" smtClean="0"/>
              <a:t>Violin</a:t>
            </a:r>
            <a:r>
              <a:rPr lang="pl-PL" dirty="0" smtClean="0"/>
              <a:t> plot</a:t>
            </a:r>
            <a:endParaRPr lang="pl-PL" dirty="0"/>
          </a:p>
        </p:txBody>
      </p:sp>
      <p:sp>
        <p:nvSpPr>
          <p:cNvPr id="6" name="Tytuł 5"/>
          <p:cNvSpPr>
            <a:spLocks noGrp="1"/>
          </p:cNvSpPr>
          <p:nvPr>
            <p:ph type="ctrTitle" idx="4"/>
          </p:nvPr>
        </p:nvSpPr>
        <p:spPr/>
        <p:txBody>
          <a:bodyPr/>
          <a:lstStyle/>
          <a:p>
            <a:r>
              <a:rPr lang="pl-PL" dirty="0" smtClean="0"/>
              <a:t>O4 </a:t>
            </a:r>
            <a:r>
              <a:rPr lang="pl-PL" dirty="0" err="1" smtClean="0"/>
              <a:t>Results</a:t>
            </a:r>
            <a:r>
              <a:rPr lang="pl-PL" dirty="0" smtClean="0"/>
              <a:t/>
            </a:r>
            <a:br>
              <a:rPr lang="pl-PL" dirty="0" smtClean="0"/>
            </a:br>
            <a:r>
              <a:rPr lang="pl-PL" dirty="0" smtClean="0"/>
              <a:t>Cluster </a:t>
            </a:r>
            <a:r>
              <a:rPr lang="pl-PL" dirty="0" err="1" smtClean="0"/>
              <a:t>analysis</a:t>
            </a:r>
            <a:endParaRPr lang="pl-PL" dirty="0"/>
          </a:p>
        </p:txBody>
      </p:sp>
      <p:pic>
        <p:nvPicPr>
          <p:cNvPr id="17410" name="Picture 2" descr="C:\Users\Piotr Ułasiewicz\Desktop\projects\SpatialAnalysis\box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2033588"/>
            <a:ext cx="35433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Piotr Ułasiewicz\Desktop\projects\SpatialAnalysis\vi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2033588"/>
            <a:ext cx="34194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87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idx="1"/>
          </p:nvPr>
        </p:nvSpPr>
        <p:spPr>
          <a:xfrm>
            <a:off x="515050" y="1028700"/>
            <a:ext cx="5308200" cy="3035300"/>
          </a:xfrm>
        </p:spPr>
        <p:txBody>
          <a:bodyPr/>
          <a:lstStyle/>
          <a:p>
            <a:r>
              <a:rPr lang="en-US" sz="1050" dirty="0"/>
              <a:t>Poznan lacks music facilities. Cracow and Wroclaw are similar when considering venues’ location and ratings.</a:t>
            </a:r>
          </a:p>
          <a:p>
            <a:endParaRPr lang="en-US" sz="1050" dirty="0"/>
          </a:p>
          <a:p>
            <a:r>
              <a:rPr lang="en-US" sz="1050" dirty="0"/>
              <a:t>While the biggest cluster in Warsaw had 15 venues, only 5 of them were rated, which may indicate that Cracow is more popular among City Guide users. Further characterization of an average City Guide user is needed for more complex conclusions.</a:t>
            </a:r>
          </a:p>
          <a:p>
            <a:endParaRPr lang="en-US" sz="1050" dirty="0"/>
          </a:p>
          <a:p>
            <a:r>
              <a:rPr lang="en-US" sz="1050" dirty="0"/>
              <a:t>Based on this analysis, Cracow is the best city for up-and-coming music band. There are many music venues – both clubs and stores with good ratings. Secondary choice is Warsaw – it’s the biggest city in Poland with most venues, but due to limited information rating data is uncertain. While free Foursquare API access gives access to vast amounts of data, query limit can be an issue.</a:t>
            </a:r>
            <a:endParaRPr lang="pl-PL" sz="1050" dirty="0"/>
          </a:p>
        </p:txBody>
      </p:sp>
      <p:sp>
        <p:nvSpPr>
          <p:cNvPr id="3" name="Tytuł 2"/>
          <p:cNvSpPr>
            <a:spLocks noGrp="1"/>
          </p:cNvSpPr>
          <p:nvPr>
            <p:ph type="ctrTitle"/>
          </p:nvPr>
        </p:nvSpPr>
        <p:spPr/>
        <p:txBody>
          <a:bodyPr/>
          <a:lstStyle/>
          <a:p>
            <a:r>
              <a:rPr lang="pl-PL" dirty="0" smtClean="0"/>
              <a:t>O5 </a:t>
            </a:r>
            <a:r>
              <a:rPr lang="pl-PL" dirty="0" err="1" smtClean="0"/>
              <a:t>Discussion</a:t>
            </a:r>
            <a:endParaRPr lang="pl-PL" dirty="0"/>
          </a:p>
        </p:txBody>
      </p:sp>
    </p:spTree>
    <p:extLst>
      <p:ext uri="{BB962C8B-B14F-4D97-AF65-F5344CB8AC3E}">
        <p14:creationId xmlns:p14="http://schemas.microsoft.com/office/powerpoint/2010/main" val="107431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O6 </a:t>
            </a:r>
            <a:r>
              <a:rPr lang="pl-PL" dirty="0" err="1" smtClean="0"/>
              <a:t>Conclusions</a:t>
            </a:r>
            <a:endParaRPr lang="pl-PL" dirty="0"/>
          </a:p>
        </p:txBody>
      </p:sp>
      <p:sp>
        <p:nvSpPr>
          <p:cNvPr id="3" name="Prostokąt 2"/>
          <p:cNvSpPr/>
          <p:nvPr/>
        </p:nvSpPr>
        <p:spPr>
          <a:xfrm>
            <a:off x="469900" y="1447800"/>
            <a:ext cx="5880100" cy="2921000"/>
          </a:xfrm>
          <a:prstGeom prst="rect">
            <a:avLst/>
          </a:prstGeom>
          <a:solidFill>
            <a:srgbClr val="B25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ole tekstowe 4"/>
          <p:cNvSpPr txBox="1"/>
          <p:nvPr/>
        </p:nvSpPr>
        <p:spPr>
          <a:xfrm>
            <a:off x="685800" y="1488400"/>
            <a:ext cx="4660900" cy="2893100"/>
          </a:xfrm>
          <a:prstGeom prst="rect">
            <a:avLst/>
          </a:prstGeom>
          <a:noFill/>
        </p:spPr>
        <p:txBody>
          <a:bodyPr wrap="square" rtlCol="0">
            <a:spAutoFit/>
          </a:bodyPr>
          <a:lstStyle/>
          <a:p>
            <a:pPr marL="285750" indent="-285750">
              <a:buFont typeface="Arial" pitchFamily="34" charset="0"/>
              <a:buChar char="•"/>
            </a:pPr>
            <a:r>
              <a:rPr lang="en-US" dirty="0">
                <a:solidFill>
                  <a:schemeClr val="bg1"/>
                </a:solidFill>
                <a:latin typeface="Anaheim" charset="-18"/>
              </a:rPr>
              <a:t>The best city for up-and-coming indie music band is Cracow - it has good </a:t>
            </a:r>
            <a:r>
              <a:rPr lang="en-US" dirty="0" err="1">
                <a:solidFill>
                  <a:schemeClr val="bg1"/>
                </a:solidFill>
                <a:latin typeface="Anaheim" charset="-18"/>
              </a:rPr>
              <a:t>ammount</a:t>
            </a:r>
            <a:r>
              <a:rPr lang="en-US" dirty="0">
                <a:solidFill>
                  <a:schemeClr val="bg1"/>
                </a:solidFill>
                <a:latin typeface="Anaheim" charset="-18"/>
              </a:rPr>
              <a:t> of quality music clubs and stores and is a popular tourist destination. Close second is Warsaw, thanks to being the biggest city in Poland it has the most venues overall, but not many of them popular among City Guide users</a:t>
            </a:r>
            <a:r>
              <a:rPr lang="en-US" dirty="0" smtClean="0">
                <a:solidFill>
                  <a:schemeClr val="bg1"/>
                </a:solidFill>
                <a:latin typeface="Anaheim" charset="-18"/>
              </a:rPr>
              <a:t>.</a:t>
            </a:r>
            <a:endParaRPr lang="pl-PL" dirty="0" smtClean="0">
              <a:solidFill>
                <a:schemeClr val="bg1"/>
              </a:solidFill>
              <a:latin typeface="Anaheim" charset="-18"/>
            </a:endParaRPr>
          </a:p>
          <a:p>
            <a:endParaRPr lang="en-US" dirty="0">
              <a:solidFill>
                <a:schemeClr val="bg1"/>
              </a:solidFill>
              <a:latin typeface="Anaheim" charset="-18"/>
            </a:endParaRPr>
          </a:p>
          <a:p>
            <a:pPr marL="285750" indent="-285750">
              <a:buFont typeface="Arial" pitchFamily="34" charset="0"/>
              <a:buChar char="•"/>
            </a:pPr>
            <a:r>
              <a:rPr lang="en-US" dirty="0">
                <a:solidFill>
                  <a:schemeClr val="bg1"/>
                </a:solidFill>
                <a:latin typeface="Anaheim" charset="-18"/>
              </a:rPr>
              <a:t>Wroclaw is a smaller city with less venues, but when considering city </a:t>
            </a:r>
            <a:r>
              <a:rPr lang="en-US" dirty="0" err="1">
                <a:solidFill>
                  <a:schemeClr val="bg1"/>
                </a:solidFill>
                <a:latin typeface="Anaheim" charset="-18"/>
              </a:rPr>
              <a:t>centre</a:t>
            </a:r>
            <a:r>
              <a:rPr lang="en-US" dirty="0">
                <a:solidFill>
                  <a:schemeClr val="bg1"/>
                </a:solidFill>
                <a:latin typeface="Anaheim" charset="-18"/>
              </a:rPr>
              <a:t> the results were similar to Cracow</a:t>
            </a:r>
            <a:r>
              <a:rPr lang="en-US" dirty="0" smtClean="0">
                <a:solidFill>
                  <a:schemeClr val="bg1"/>
                </a:solidFill>
                <a:latin typeface="Anaheim" charset="-18"/>
              </a:rPr>
              <a:t>.</a:t>
            </a:r>
            <a:endParaRPr lang="pl-PL" dirty="0" smtClean="0">
              <a:solidFill>
                <a:schemeClr val="bg1"/>
              </a:solidFill>
              <a:latin typeface="Anaheim" charset="-18"/>
            </a:endParaRPr>
          </a:p>
          <a:p>
            <a:endParaRPr lang="en-US" dirty="0">
              <a:solidFill>
                <a:schemeClr val="bg1"/>
              </a:solidFill>
              <a:latin typeface="Anaheim" charset="-18"/>
            </a:endParaRPr>
          </a:p>
          <a:p>
            <a:pPr marL="285750" indent="-285750">
              <a:buFont typeface="Arial" pitchFamily="34" charset="0"/>
              <a:buChar char="•"/>
            </a:pPr>
            <a:r>
              <a:rPr lang="en-US" dirty="0">
                <a:solidFill>
                  <a:schemeClr val="bg1"/>
                </a:solidFill>
                <a:latin typeface="Anaheim" charset="-18"/>
              </a:rPr>
              <a:t>Poznan is the worst choice - it simply lacks venues.</a:t>
            </a:r>
          </a:p>
          <a:p>
            <a:pPr marL="285750" indent="-285750">
              <a:buFont typeface="Arial" pitchFamily="34" charset="0"/>
              <a:buChar char="•"/>
            </a:pPr>
            <a:endParaRPr lang="pl-PL" dirty="0">
              <a:solidFill>
                <a:schemeClr val="bg1"/>
              </a:solidFill>
              <a:latin typeface="Anaheim" charset="-18"/>
            </a:endParaRPr>
          </a:p>
        </p:txBody>
      </p:sp>
    </p:spTree>
    <p:extLst>
      <p:ext uri="{BB962C8B-B14F-4D97-AF65-F5344CB8AC3E}">
        <p14:creationId xmlns:p14="http://schemas.microsoft.com/office/powerpoint/2010/main" val="419153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idx="1"/>
          </p:nvPr>
        </p:nvSpPr>
        <p:spPr/>
        <p:txBody>
          <a:bodyPr/>
          <a:lstStyle/>
          <a:p>
            <a:r>
              <a:rPr lang="en-US" dirty="0"/>
              <a:t>Being able to express yourself to an audience is important for aspiring musicians. While uploading your tracks to web audience lets you gain publicity, it's just as important to perform live. It might be hard to do if you live in a small city or one without any live music clubs. </a:t>
            </a:r>
            <a:r>
              <a:rPr lang="en-US" dirty="0" err="1"/>
              <a:t>Analysing</a:t>
            </a:r>
            <a:r>
              <a:rPr lang="en-US" dirty="0"/>
              <a:t> foursquare data allows determining what city has the best distribution of music clubs.</a:t>
            </a:r>
            <a:endParaRPr lang="pl-PL" dirty="0"/>
          </a:p>
          <a:p>
            <a:pPr marL="165100" indent="0">
              <a:buNone/>
            </a:pPr>
            <a:endParaRPr lang="pl-PL" dirty="0"/>
          </a:p>
        </p:txBody>
      </p:sp>
      <p:sp>
        <p:nvSpPr>
          <p:cNvPr id="3" name="Tytuł 2"/>
          <p:cNvSpPr>
            <a:spLocks noGrp="1"/>
          </p:cNvSpPr>
          <p:nvPr>
            <p:ph type="ctrTitle"/>
          </p:nvPr>
        </p:nvSpPr>
        <p:spPr/>
        <p:txBody>
          <a:bodyPr/>
          <a:lstStyle/>
          <a:p>
            <a:r>
              <a:rPr lang="pl-PL" dirty="0" smtClean="0"/>
              <a:t>O1 </a:t>
            </a:r>
            <a:r>
              <a:rPr lang="pl-PL" dirty="0" err="1" smtClean="0"/>
              <a:t>Introduction</a:t>
            </a:r>
            <a:r>
              <a:rPr lang="pl-PL" dirty="0" smtClean="0"/>
              <a:t> </a:t>
            </a:r>
            <a:r>
              <a:rPr lang="pl-PL" dirty="0"/>
              <a:t>&amp; Business Problem</a:t>
            </a:r>
          </a:p>
        </p:txBody>
      </p:sp>
      <p:sp>
        <p:nvSpPr>
          <p:cNvPr id="4" name="Symbol zastępczy tekstu 3"/>
          <p:cNvSpPr>
            <a:spLocks noGrp="1"/>
          </p:cNvSpPr>
          <p:nvPr>
            <p:ph type="body" idx="2"/>
          </p:nvPr>
        </p:nvSpPr>
        <p:spPr/>
        <p:txBody>
          <a:bodyPr/>
          <a:lstStyle/>
          <a:p>
            <a:r>
              <a:rPr lang="en-US" dirty="0"/>
              <a:t>An up-and-coming indie music band is looking for a city to move. They decided they will choose one of major Polish cities: Cracow, Poznan, Warsaw or Wroclaw. It's important for them to live in a city where they will have opportunities to play their songs and listen to other fresh music groups.</a:t>
            </a:r>
          </a:p>
          <a:p>
            <a:r>
              <a:rPr lang="en-US" dirty="0"/>
              <a:t>The city with most music venues and </a:t>
            </a:r>
            <a:r>
              <a:rPr lang="en-US" dirty="0" err="1"/>
              <a:t>musics</a:t>
            </a:r>
            <a:r>
              <a:rPr lang="en-US" dirty="0"/>
              <a:t> stores with best spatial distribution and ratings of </a:t>
            </a:r>
            <a:r>
              <a:rPr lang="en-US" dirty="0" err="1"/>
              <a:t>facilites</a:t>
            </a:r>
            <a:r>
              <a:rPr lang="en-US" dirty="0"/>
              <a:t> will win.</a:t>
            </a:r>
          </a:p>
          <a:p>
            <a:endParaRPr lang="pl-PL" dirty="0"/>
          </a:p>
          <a:p>
            <a:endParaRPr lang="pl-P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15" y="485269"/>
            <a:ext cx="2066925"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206" y="472636"/>
            <a:ext cx="2043113"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883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idx="1"/>
          </p:nvPr>
        </p:nvSpPr>
        <p:spPr/>
        <p:txBody>
          <a:bodyPr/>
          <a:lstStyle/>
          <a:p>
            <a:r>
              <a:rPr lang="en-US" dirty="0"/>
              <a:t>Finding the best location for musicians will interest both artists and their audience.</a:t>
            </a:r>
            <a:endParaRPr lang="pl-PL" dirty="0"/>
          </a:p>
        </p:txBody>
      </p:sp>
      <p:sp>
        <p:nvSpPr>
          <p:cNvPr id="3" name="Tytuł 2"/>
          <p:cNvSpPr>
            <a:spLocks noGrp="1"/>
          </p:cNvSpPr>
          <p:nvPr>
            <p:ph type="ctrTitle"/>
          </p:nvPr>
        </p:nvSpPr>
        <p:spPr/>
        <p:txBody>
          <a:bodyPr/>
          <a:lstStyle/>
          <a:p>
            <a:r>
              <a:rPr lang="pl-PL" dirty="0" smtClean="0"/>
              <a:t>O1 </a:t>
            </a:r>
            <a:r>
              <a:rPr lang="pl-PL" dirty="0" err="1" smtClean="0"/>
              <a:t>Introduction</a:t>
            </a:r>
            <a:r>
              <a:rPr lang="pl-PL" dirty="0" smtClean="0"/>
              <a:t> </a:t>
            </a:r>
            <a:r>
              <a:rPr lang="pl-PL" dirty="0"/>
              <a:t>&amp; Business Problem</a:t>
            </a:r>
          </a:p>
        </p:txBody>
      </p:sp>
      <p:sp>
        <p:nvSpPr>
          <p:cNvPr id="4" name="Symbol zastępczy tekstu 3"/>
          <p:cNvSpPr>
            <a:spLocks noGrp="1"/>
          </p:cNvSpPr>
          <p:nvPr>
            <p:ph type="body" idx="2"/>
          </p:nvPr>
        </p:nvSpPr>
        <p:spPr/>
        <p:txBody>
          <a:bodyPr/>
          <a:lstStyle/>
          <a:p>
            <a:r>
              <a:rPr lang="en-US" dirty="0"/>
              <a:t>The success criteria of this project is recommending the best of selected cities based on availability of music venues.</a:t>
            </a:r>
            <a:endParaRPr lang="pl-PL"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57" y="521034"/>
            <a:ext cx="2011363"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894" y="521033"/>
            <a:ext cx="2011363" cy="112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447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idx="1"/>
          </p:nvPr>
        </p:nvSpPr>
        <p:spPr/>
        <p:txBody>
          <a:bodyPr/>
          <a:lstStyle/>
          <a:p>
            <a:r>
              <a:rPr lang="pl-PL" dirty="0" err="1" smtClean="0"/>
              <a:t>Geopy</a:t>
            </a:r>
            <a:r>
              <a:rPr lang="pl-PL" dirty="0" smtClean="0"/>
              <a:t> –</a:t>
            </a:r>
            <a:r>
              <a:rPr lang="pl-PL" dirty="0" err="1" smtClean="0"/>
              <a:t>city</a:t>
            </a:r>
            <a:r>
              <a:rPr lang="pl-PL" dirty="0" smtClean="0"/>
              <a:t> </a:t>
            </a:r>
            <a:r>
              <a:rPr lang="pl-PL" dirty="0" err="1" smtClean="0"/>
              <a:t>coordinates</a:t>
            </a:r>
            <a:endParaRPr lang="pl-PL" dirty="0" smtClean="0"/>
          </a:p>
          <a:p>
            <a:r>
              <a:rPr lang="pl-PL" dirty="0" err="1" smtClean="0"/>
              <a:t>Foursquare</a:t>
            </a:r>
            <a:r>
              <a:rPr lang="pl-PL" dirty="0" smtClean="0"/>
              <a:t> – </a:t>
            </a:r>
            <a:r>
              <a:rPr lang="pl-PL" dirty="0" err="1" smtClean="0"/>
              <a:t>finding</a:t>
            </a:r>
            <a:r>
              <a:rPr lang="pl-PL" dirty="0" smtClean="0"/>
              <a:t> </a:t>
            </a:r>
            <a:r>
              <a:rPr lang="pl-PL" dirty="0" err="1" smtClean="0"/>
              <a:t>venues</a:t>
            </a:r>
            <a:r>
              <a:rPr lang="pl-PL" dirty="0" smtClean="0"/>
              <a:t> and </a:t>
            </a:r>
            <a:r>
              <a:rPr lang="pl-PL" dirty="0" err="1" smtClean="0"/>
              <a:t>their</a:t>
            </a:r>
            <a:r>
              <a:rPr lang="pl-PL" dirty="0" smtClean="0"/>
              <a:t> </a:t>
            </a:r>
            <a:r>
              <a:rPr lang="pl-PL" dirty="0" err="1" smtClean="0"/>
              <a:t>details</a:t>
            </a:r>
            <a:endParaRPr lang="pl-PL" dirty="0"/>
          </a:p>
        </p:txBody>
      </p:sp>
      <p:sp>
        <p:nvSpPr>
          <p:cNvPr id="3" name="Tytuł 2"/>
          <p:cNvSpPr>
            <a:spLocks noGrp="1"/>
          </p:cNvSpPr>
          <p:nvPr>
            <p:ph type="ctrTitle"/>
          </p:nvPr>
        </p:nvSpPr>
        <p:spPr/>
        <p:txBody>
          <a:bodyPr/>
          <a:lstStyle/>
          <a:p>
            <a:r>
              <a:rPr lang="pl-PL" dirty="0" smtClean="0"/>
              <a:t>O2 Data</a:t>
            </a:r>
            <a:endParaRPr lang="pl-PL" dirty="0"/>
          </a:p>
        </p:txBody>
      </p:sp>
    </p:spTree>
    <p:extLst>
      <p:ext uri="{BB962C8B-B14F-4D97-AF65-F5344CB8AC3E}">
        <p14:creationId xmlns:p14="http://schemas.microsoft.com/office/powerpoint/2010/main" val="265535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p:cNvSpPr>
            <a:spLocks noGrp="1"/>
          </p:cNvSpPr>
          <p:nvPr>
            <p:ph type="subTitle" idx="1"/>
          </p:nvPr>
        </p:nvSpPr>
        <p:spPr>
          <a:xfrm>
            <a:off x="153474" y="1300704"/>
            <a:ext cx="2797200" cy="899700"/>
          </a:xfrm>
        </p:spPr>
        <p:txBody>
          <a:bodyPr/>
          <a:lstStyle/>
          <a:p>
            <a:endParaRPr lang="pl-PL"/>
          </a:p>
        </p:txBody>
      </p:sp>
      <p:sp>
        <p:nvSpPr>
          <p:cNvPr id="3" name="Podtytuł 2"/>
          <p:cNvSpPr>
            <a:spLocks noGrp="1"/>
          </p:cNvSpPr>
          <p:nvPr>
            <p:ph type="subTitle" idx="2"/>
          </p:nvPr>
        </p:nvSpPr>
        <p:spPr>
          <a:xfrm>
            <a:off x="153462" y="3400618"/>
            <a:ext cx="2797200" cy="1112400"/>
          </a:xfrm>
        </p:spPr>
        <p:txBody>
          <a:bodyPr/>
          <a:lstStyle/>
          <a:p>
            <a:endParaRPr lang="pl-PL"/>
          </a:p>
        </p:txBody>
      </p:sp>
      <p:sp>
        <p:nvSpPr>
          <p:cNvPr id="4" name="Tytuł 3"/>
          <p:cNvSpPr>
            <a:spLocks noGrp="1"/>
          </p:cNvSpPr>
          <p:nvPr>
            <p:ph type="ctrTitle"/>
          </p:nvPr>
        </p:nvSpPr>
        <p:spPr>
          <a:xfrm>
            <a:off x="153465" y="356044"/>
            <a:ext cx="2797200" cy="644700"/>
          </a:xfrm>
        </p:spPr>
        <p:txBody>
          <a:bodyPr/>
          <a:lstStyle/>
          <a:p>
            <a:r>
              <a:rPr lang="pl-PL" dirty="0" err="1" smtClean="0"/>
              <a:t>geopy</a:t>
            </a:r>
            <a:endParaRPr lang="pl-PL" dirty="0"/>
          </a:p>
        </p:txBody>
      </p:sp>
      <p:sp>
        <p:nvSpPr>
          <p:cNvPr id="5" name="Tytuł 4"/>
          <p:cNvSpPr>
            <a:spLocks noGrp="1"/>
          </p:cNvSpPr>
          <p:nvPr>
            <p:ph type="ctrTitle" idx="3"/>
          </p:nvPr>
        </p:nvSpPr>
        <p:spPr>
          <a:xfrm>
            <a:off x="153468" y="2533252"/>
            <a:ext cx="2797200" cy="644700"/>
          </a:xfrm>
        </p:spPr>
        <p:txBody>
          <a:bodyPr/>
          <a:lstStyle/>
          <a:p>
            <a:r>
              <a:rPr lang="pl-PL" dirty="0" err="1" smtClean="0"/>
              <a:t>Foursquare</a:t>
            </a:r>
            <a:endParaRPr lang="pl-PL" dirty="0"/>
          </a:p>
        </p:txBody>
      </p:sp>
      <p:sp>
        <p:nvSpPr>
          <p:cNvPr id="6" name="Tytuł 5"/>
          <p:cNvSpPr>
            <a:spLocks noGrp="1"/>
          </p:cNvSpPr>
          <p:nvPr>
            <p:ph type="ctrTitle" idx="4"/>
          </p:nvPr>
        </p:nvSpPr>
        <p:spPr/>
        <p:txBody>
          <a:bodyPr/>
          <a:lstStyle/>
          <a:p>
            <a:r>
              <a:rPr lang="pl-PL" dirty="0" smtClean="0"/>
              <a:t>O2 Data</a:t>
            </a:r>
            <a:endParaRPr lang="pl-PL"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829" y="177716"/>
            <a:ext cx="3809561" cy="1927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829" y="2571750"/>
            <a:ext cx="45815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9684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idx="1"/>
          </p:nvPr>
        </p:nvSpPr>
        <p:spPr/>
        <p:txBody>
          <a:bodyPr/>
          <a:lstStyle/>
          <a:p>
            <a:r>
              <a:rPr lang="en-US" dirty="0"/>
              <a:t>The main objective is to find the city with best music clubs and stores while considering their distribution. In first step information about music-related venues is fetched from </a:t>
            </a:r>
            <a:r>
              <a:rPr lang="en-US" dirty="0" err="1"/>
              <a:t>FourSquare</a:t>
            </a:r>
            <a:r>
              <a:rPr lang="en-US" dirty="0"/>
              <a:t> in each city. Then the venues were clustered by their location - the biggest cluster was considered a representation of a city - the distance within cluster as simplified distribution of the venues and their rating.</a:t>
            </a:r>
            <a:endParaRPr lang="pl-PL" dirty="0"/>
          </a:p>
        </p:txBody>
      </p:sp>
      <p:sp>
        <p:nvSpPr>
          <p:cNvPr id="3" name="Tytuł 2"/>
          <p:cNvSpPr>
            <a:spLocks noGrp="1"/>
          </p:cNvSpPr>
          <p:nvPr>
            <p:ph type="ctrTitle"/>
          </p:nvPr>
        </p:nvSpPr>
        <p:spPr/>
        <p:txBody>
          <a:bodyPr/>
          <a:lstStyle/>
          <a:p>
            <a:r>
              <a:rPr lang="pl-PL" dirty="0" smtClean="0"/>
              <a:t>O3 </a:t>
            </a:r>
            <a:r>
              <a:rPr lang="pl-PL" dirty="0" err="1" smtClean="0"/>
              <a:t>Methodology</a:t>
            </a:r>
            <a:endParaRPr lang="pl-PL" dirty="0"/>
          </a:p>
        </p:txBody>
      </p:sp>
    </p:spTree>
    <p:extLst>
      <p:ext uri="{BB962C8B-B14F-4D97-AF65-F5344CB8AC3E}">
        <p14:creationId xmlns:p14="http://schemas.microsoft.com/office/powerpoint/2010/main" val="1962209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dtytuł 1"/>
          <p:cNvSpPr>
            <a:spLocks noGrp="1"/>
          </p:cNvSpPr>
          <p:nvPr>
            <p:ph type="subTitle" idx="1"/>
          </p:nvPr>
        </p:nvSpPr>
        <p:spPr/>
        <p:txBody>
          <a:bodyPr/>
          <a:lstStyle/>
          <a:p>
            <a:r>
              <a:rPr lang="pl-PL" sz="3200" b="1" dirty="0" err="1" smtClean="0"/>
              <a:t>Cracow</a:t>
            </a:r>
            <a:endParaRPr lang="pl-PL" sz="3200" b="1" dirty="0"/>
          </a:p>
        </p:txBody>
      </p:sp>
      <p:sp>
        <p:nvSpPr>
          <p:cNvPr id="3" name="Tytuł 2"/>
          <p:cNvSpPr>
            <a:spLocks noGrp="1"/>
          </p:cNvSpPr>
          <p:nvPr>
            <p:ph type="ctrTitle"/>
          </p:nvPr>
        </p:nvSpPr>
        <p:spPr/>
        <p:txBody>
          <a:bodyPr/>
          <a:lstStyle/>
          <a:p>
            <a:r>
              <a:rPr lang="pl-PL" dirty="0" smtClean="0"/>
              <a:t>O4 </a:t>
            </a:r>
            <a:r>
              <a:rPr lang="pl-PL" dirty="0" err="1" smtClean="0"/>
              <a:t>Results</a:t>
            </a:r>
            <a:endParaRPr lang="pl-PL" dirty="0"/>
          </a:p>
        </p:txBody>
      </p:sp>
    </p:spTree>
    <p:extLst>
      <p:ext uri="{BB962C8B-B14F-4D97-AF65-F5344CB8AC3E}">
        <p14:creationId xmlns:p14="http://schemas.microsoft.com/office/powerpoint/2010/main" val="423753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O4 </a:t>
            </a:r>
            <a:r>
              <a:rPr lang="pl-PL" dirty="0" err="1" smtClean="0"/>
              <a:t>Results</a:t>
            </a:r>
            <a:r>
              <a:rPr lang="pl-PL" dirty="0" smtClean="0"/>
              <a:t/>
            </a:r>
            <a:br>
              <a:rPr lang="pl-PL" dirty="0" smtClean="0"/>
            </a:br>
            <a:r>
              <a:rPr lang="pl-PL" dirty="0" err="1" smtClean="0"/>
              <a:t>Cracow</a:t>
            </a:r>
            <a:endParaRPr lang="pl-PL" dirty="0"/>
          </a:p>
        </p:txBody>
      </p:sp>
      <p:pic>
        <p:nvPicPr>
          <p:cNvPr id="4098" name="Picture 2" descr="C:\Users\Piotr Ułasiewicz\Desktop\projects\SpatialAnalysis\crac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5094844" cy="3315622"/>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p:cNvSpPr/>
          <p:nvPr/>
        </p:nvSpPr>
        <p:spPr>
          <a:xfrm>
            <a:off x="5094844" y="1621455"/>
            <a:ext cx="4049156" cy="954107"/>
          </a:xfrm>
          <a:prstGeom prst="rect">
            <a:avLst/>
          </a:prstGeom>
        </p:spPr>
        <p:txBody>
          <a:bodyPr wrap="square">
            <a:spAutoFit/>
          </a:bodyPr>
          <a:lstStyle/>
          <a:p>
            <a:r>
              <a:rPr lang="en-US" dirty="0">
                <a:solidFill>
                  <a:schemeClr val="bg1"/>
                </a:solidFill>
                <a:latin typeface="Anaheim" charset="-18"/>
              </a:rPr>
              <a:t>There are 15 music clubs and stores in Cracow. Most of them are concentrated old town. There are two single outliers - one far east and one east and a group of three venues </a:t>
            </a:r>
            <a:r>
              <a:rPr lang="en-US" dirty="0" err="1">
                <a:solidFill>
                  <a:schemeClr val="bg1"/>
                </a:solidFill>
                <a:latin typeface="Anaheim" charset="-18"/>
              </a:rPr>
              <a:t>Podgorze</a:t>
            </a:r>
            <a:r>
              <a:rPr lang="en-US" dirty="0">
                <a:solidFill>
                  <a:schemeClr val="bg1"/>
                </a:solidFill>
                <a:latin typeface="Anaheim" charset="-18"/>
              </a:rPr>
              <a:t> district.</a:t>
            </a:r>
            <a:endParaRPr lang="pl-PL" dirty="0">
              <a:solidFill>
                <a:schemeClr val="bg1"/>
              </a:solidFill>
              <a:latin typeface="Anaheim" charset="-18"/>
            </a:endParaRPr>
          </a:p>
        </p:txBody>
      </p:sp>
    </p:spTree>
    <p:extLst>
      <p:ext uri="{BB962C8B-B14F-4D97-AF65-F5344CB8AC3E}">
        <p14:creationId xmlns:p14="http://schemas.microsoft.com/office/powerpoint/2010/main" val="1216141233"/>
      </p:ext>
    </p:extLst>
  </p:cSld>
  <p:clrMapOvr>
    <a:masterClrMapping/>
  </p:clrMapOvr>
</p:sld>
</file>

<file path=ppt/theme/theme1.xml><?xml version="1.0" encoding="utf-8"?>
<a:theme xmlns:a="http://schemas.openxmlformats.org/drawingml/2006/main" name="Vinyl Shop Plan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848</Words>
  <Application>Microsoft Office PowerPoint</Application>
  <PresentationFormat>Pokaz na ekranie (16:9)</PresentationFormat>
  <Paragraphs>135</Paragraphs>
  <Slides>27</Slides>
  <Notes>2</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27</vt:i4>
      </vt:variant>
    </vt:vector>
  </HeadingPairs>
  <TitlesOfParts>
    <vt:vector size="32" baseType="lpstr">
      <vt:lpstr>Arial</vt:lpstr>
      <vt:lpstr>Righteous</vt:lpstr>
      <vt:lpstr>Fira Sans Extra Condensed Medium</vt:lpstr>
      <vt:lpstr>Anaheim</vt:lpstr>
      <vt:lpstr>Vinyl Shop Plan by Slidesgo</vt:lpstr>
      <vt:lpstr>CAPSTONE PROJECT LOST MUSICIANS</vt:lpstr>
      <vt:lpstr>TABLE OF CONTENTS</vt:lpstr>
      <vt:lpstr>O1 Introduction &amp; Business Problem</vt:lpstr>
      <vt:lpstr>O1 Introduction &amp; Business Problem</vt:lpstr>
      <vt:lpstr>O2 Data</vt:lpstr>
      <vt:lpstr>geopy</vt:lpstr>
      <vt:lpstr>O3 Methodology</vt:lpstr>
      <vt:lpstr>O4 Results</vt:lpstr>
      <vt:lpstr>O4 Results Cracow</vt:lpstr>
      <vt:lpstr>O4 Cracow</vt:lpstr>
      <vt:lpstr>O4 Cracow</vt:lpstr>
      <vt:lpstr>O4 Results</vt:lpstr>
      <vt:lpstr>O4 Results Poznan</vt:lpstr>
      <vt:lpstr>O4 Results Poznan</vt:lpstr>
      <vt:lpstr>O4 Results Poznan</vt:lpstr>
      <vt:lpstr>O4 Results</vt:lpstr>
      <vt:lpstr>O4 Results Warsaw</vt:lpstr>
      <vt:lpstr>O4 Results Warsaw</vt:lpstr>
      <vt:lpstr>O4 Results Warsaw</vt:lpstr>
      <vt:lpstr>O4 Results</vt:lpstr>
      <vt:lpstr>O4 Results Wroclaw</vt:lpstr>
      <vt:lpstr>O4 Results Wroclaw</vt:lpstr>
      <vt:lpstr>O4 Results Wroclaw</vt:lpstr>
      <vt:lpstr>Distance within clusters</vt:lpstr>
      <vt:lpstr>Box plot</vt:lpstr>
      <vt:lpstr>O5 Discussion</vt:lpstr>
      <vt:lpstr>O6 Conclusions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LOST MUSICIANS</dc:title>
  <dc:creator>Piotr Ulasiewicz</dc:creator>
  <cp:lastModifiedBy>Piotr Ulasiewicz</cp:lastModifiedBy>
  <cp:revision>4</cp:revision>
  <dcterms:modified xsi:type="dcterms:W3CDTF">2020-01-07T19:37:06Z</dcterms:modified>
</cp:coreProperties>
</file>